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59" r:id="rId8"/>
    <p:sldId id="260" r:id="rId9"/>
    <p:sldId id="261" r:id="rId10"/>
    <p:sldId id="262" r:id="rId11"/>
    <p:sldId id="263" r:id="rId12"/>
    <p:sldId id="264" r:id="rId13"/>
    <p:sldId id="265" r:id="rId14"/>
    <p:sldId id="266" r:id="rId15"/>
    <p:sldId id="268" r:id="rId16"/>
    <p:sldId id="267"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039B0B-10EE-F129-3435-F97B591C0DB1}" v="54" dt="2022-03-03T14:01:54.363"/>
    <p1510:client id="{2F41BC32-6BC1-41A9-8353-4386A8F7BE84}" v="2" dt="2022-03-03T14:02:27.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aver, Anthony (Water Valley)" userId="1ad1e6e2-6176-443b-8528-254586cf91d8" providerId="ADAL" clId="{2F41BC32-6BC1-41A9-8353-4386A8F7BE84}"/>
    <pc:docChg chg="modSld">
      <pc:chgData name="Weaver, Anthony (Water Valley)" userId="1ad1e6e2-6176-443b-8528-254586cf91d8" providerId="ADAL" clId="{2F41BC32-6BC1-41A9-8353-4386A8F7BE84}" dt="2022-03-03T14:02:27.648" v="1"/>
      <pc:docMkLst>
        <pc:docMk/>
      </pc:docMkLst>
      <pc:sldChg chg="modSp">
        <pc:chgData name="Weaver, Anthony (Water Valley)" userId="1ad1e6e2-6176-443b-8528-254586cf91d8" providerId="ADAL" clId="{2F41BC32-6BC1-41A9-8353-4386A8F7BE84}" dt="2022-03-03T14:02:09.779" v="0"/>
        <pc:sldMkLst>
          <pc:docMk/>
          <pc:sldMk cId="1066889323" sldId="257"/>
        </pc:sldMkLst>
        <pc:spChg chg="mod">
          <ac:chgData name="Weaver, Anthony (Water Valley)" userId="1ad1e6e2-6176-443b-8528-254586cf91d8" providerId="ADAL" clId="{2F41BC32-6BC1-41A9-8353-4386A8F7BE84}" dt="2022-03-03T14:02:09.779" v="0"/>
          <ac:spMkLst>
            <pc:docMk/>
            <pc:sldMk cId="1066889323" sldId="257"/>
            <ac:spMk id="3" creationId="{4BFDAB43-F51C-4E62-941F-A909A38594DB}"/>
          </ac:spMkLst>
        </pc:spChg>
      </pc:sldChg>
      <pc:sldChg chg="modSp">
        <pc:chgData name="Weaver, Anthony (Water Valley)" userId="1ad1e6e2-6176-443b-8528-254586cf91d8" providerId="ADAL" clId="{2F41BC32-6BC1-41A9-8353-4386A8F7BE84}" dt="2022-03-03T14:02:09.779" v="0"/>
        <pc:sldMkLst>
          <pc:docMk/>
          <pc:sldMk cId="3896118083" sldId="260"/>
        </pc:sldMkLst>
        <pc:spChg chg="mod">
          <ac:chgData name="Weaver, Anthony (Water Valley)" userId="1ad1e6e2-6176-443b-8528-254586cf91d8" providerId="ADAL" clId="{2F41BC32-6BC1-41A9-8353-4386A8F7BE84}" dt="2022-03-03T14:02:09.779" v="0"/>
          <ac:spMkLst>
            <pc:docMk/>
            <pc:sldMk cId="3896118083" sldId="260"/>
            <ac:spMk id="3" creationId="{9DBC4D3D-C161-4980-8077-529317D21DA6}"/>
          </ac:spMkLst>
        </pc:spChg>
      </pc:sldChg>
      <pc:sldChg chg="modSp">
        <pc:chgData name="Weaver, Anthony (Water Valley)" userId="1ad1e6e2-6176-443b-8528-254586cf91d8" providerId="ADAL" clId="{2F41BC32-6BC1-41A9-8353-4386A8F7BE84}" dt="2022-03-03T14:02:09.779" v="0"/>
        <pc:sldMkLst>
          <pc:docMk/>
          <pc:sldMk cId="3315560176" sldId="262"/>
        </pc:sldMkLst>
        <pc:spChg chg="mod">
          <ac:chgData name="Weaver, Anthony (Water Valley)" userId="1ad1e6e2-6176-443b-8528-254586cf91d8" providerId="ADAL" clId="{2F41BC32-6BC1-41A9-8353-4386A8F7BE84}" dt="2022-03-03T14:02:09.779" v="0"/>
          <ac:spMkLst>
            <pc:docMk/>
            <pc:sldMk cId="3315560176" sldId="262"/>
            <ac:spMk id="3" creationId="{D5521DF4-E36D-43AC-9F0D-0719EFBABB0B}"/>
          </ac:spMkLst>
        </pc:spChg>
      </pc:sldChg>
      <pc:sldChg chg="modSp">
        <pc:chgData name="Weaver, Anthony (Water Valley)" userId="1ad1e6e2-6176-443b-8528-254586cf91d8" providerId="ADAL" clId="{2F41BC32-6BC1-41A9-8353-4386A8F7BE84}" dt="2022-03-03T14:02:09.779" v="0"/>
        <pc:sldMkLst>
          <pc:docMk/>
          <pc:sldMk cId="2706955045" sldId="265"/>
        </pc:sldMkLst>
        <pc:spChg chg="mod">
          <ac:chgData name="Weaver, Anthony (Water Valley)" userId="1ad1e6e2-6176-443b-8528-254586cf91d8" providerId="ADAL" clId="{2F41BC32-6BC1-41A9-8353-4386A8F7BE84}" dt="2022-03-03T14:02:09.779" v="0"/>
          <ac:spMkLst>
            <pc:docMk/>
            <pc:sldMk cId="2706955045" sldId="265"/>
            <ac:spMk id="3" creationId="{040C8FC7-5FA6-4192-832D-12731CE7EF0D}"/>
          </ac:spMkLst>
        </pc:spChg>
      </pc:sldChg>
      <pc:sldChg chg="modSp">
        <pc:chgData name="Weaver, Anthony (Water Valley)" userId="1ad1e6e2-6176-443b-8528-254586cf91d8" providerId="ADAL" clId="{2F41BC32-6BC1-41A9-8353-4386A8F7BE84}" dt="2022-03-03T14:02:27.648" v="1"/>
        <pc:sldMkLst>
          <pc:docMk/>
          <pc:sldMk cId="3942962170" sldId="266"/>
        </pc:sldMkLst>
        <pc:spChg chg="mod">
          <ac:chgData name="Weaver, Anthony (Water Valley)" userId="1ad1e6e2-6176-443b-8528-254586cf91d8" providerId="ADAL" clId="{2F41BC32-6BC1-41A9-8353-4386A8F7BE84}" dt="2022-03-03T14:02:27.648" v="1"/>
          <ac:spMkLst>
            <pc:docMk/>
            <pc:sldMk cId="3942962170" sldId="266"/>
            <ac:spMk id="3" creationId="{C55BF048-0E1B-4D69-A2EC-931FB7137472}"/>
          </ac:spMkLst>
        </pc:spChg>
      </pc:sldChg>
      <pc:sldChg chg="modSp">
        <pc:chgData name="Weaver, Anthony (Water Valley)" userId="1ad1e6e2-6176-443b-8528-254586cf91d8" providerId="ADAL" clId="{2F41BC32-6BC1-41A9-8353-4386A8F7BE84}" dt="2022-03-03T14:02:09.779" v="0"/>
        <pc:sldMkLst>
          <pc:docMk/>
          <pc:sldMk cId="422088121" sldId="268"/>
        </pc:sldMkLst>
        <pc:spChg chg="mod">
          <ac:chgData name="Weaver, Anthony (Water Valley)" userId="1ad1e6e2-6176-443b-8528-254586cf91d8" providerId="ADAL" clId="{2F41BC32-6BC1-41A9-8353-4386A8F7BE84}" dt="2022-03-03T14:02:09.779" v="0"/>
          <ac:spMkLst>
            <pc:docMk/>
            <pc:sldMk cId="422088121" sldId="268"/>
            <ac:spMk id="3" creationId="{99800837-4183-4523-ACC8-1DBC4ED3AFEC}"/>
          </ac:spMkLst>
        </pc:spChg>
      </pc:sldChg>
      <pc:sldChg chg="modSp">
        <pc:chgData name="Weaver, Anthony (Water Valley)" userId="1ad1e6e2-6176-443b-8528-254586cf91d8" providerId="ADAL" clId="{2F41BC32-6BC1-41A9-8353-4386A8F7BE84}" dt="2022-03-03T14:02:09.779" v="0"/>
        <pc:sldMkLst>
          <pc:docMk/>
          <pc:sldMk cId="1842176647" sldId="269"/>
        </pc:sldMkLst>
        <pc:spChg chg="mod">
          <ac:chgData name="Weaver, Anthony (Water Valley)" userId="1ad1e6e2-6176-443b-8528-254586cf91d8" providerId="ADAL" clId="{2F41BC32-6BC1-41A9-8353-4386A8F7BE84}" dt="2022-03-03T14:02:09.779" v="0"/>
          <ac:spMkLst>
            <pc:docMk/>
            <pc:sldMk cId="1842176647" sldId="269"/>
            <ac:spMk id="3" creationId="{FFE295D8-2B8D-4038-8EDD-8E327A54C97E}"/>
          </ac:spMkLst>
        </pc:spChg>
      </pc:sldChg>
    </pc:docChg>
  </pc:docChgLst>
  <pc:docChgLst>
    <pc:chgData name="Weaver, Anthony (Water Valley)" userId="1ad1e6e2-6176-443b-8528-254586cf91d8" providerId="ADAL" clId="{BF748FF2-29AF-4363-BD00-7F265872A68D}"/>
    <pc:docChg chg="undo custSel addSld modSld sldOrd">
      <pc:chgData name="Weaver, Anthony (Water Valley)" userId="1ad1e6e2-6176-443b-8528-254586cf91d8" providerId="ADAL" clId="{BF748FF2-29AF-4363-BD00-7F265872A68D}" dt="2020-06-11T17:57:58.910" v="1946" actId="20577"/>
      <pc:docMkLst>
        <pc:docMk/>
      </pc:docMkLst>
      <pc:sldChg chg="addSp delSp">
        <pc:chgData name="Weaver, Anthony (Water Valley)" userId="1ad1e6e2-6176-443b-8528-254586cf91d8" providerId="ADAL" clId="{BF748FF2-29AF-4363-BD00-7F265872A68D}" dt="2020-06-11T17:35:29.753" v="1136"/>
        <pc:sldMkLst>
          <pc:docMk/>
          <pc:sldMk cId="1066889323" sldId="257"/>
        </pc:sldMkLst>
        <pc:spChg chg="add del">
          <ac:chgData name="Weaver, Anthony (Water Valley)" userId="1ad1e6e2-6176-443b-8528-254586cf91d8" providerId="ADAL" clId="{BF748FF2-29AF-4363-BD00-7F265872A68D}" dt="2020-06-11T17:35:29.753" v="1136"/>
          <ac:spMkLst>
            <pc:docMk/>
            <pc:sldMk cId="1066889323" sldId="257"/>
            <ac:spMk id="4" creationId="{193F9B6D-39D1-41C1-8BAB-C0DB2B78DFA5}"/>
          </ac:spMkLst>
        </pc:spChg>
      </pc:sldChg>
      <pc:sldChg chg="addSp delSp modSp ord">
        <pc:chgData name="Weaver, Anthony (Water Valley)" userId="1ad1e6e2-6176-443b-8528-254586cf91d8" providerId="ADAL" clId="{BF748FF2-29AF-4363-BD00-7F265872A68D}" dt="2020-06-11T17:57:15.712" v="1890" actId="1076"/>
        <pc:sldMkLst>
          <pc:docMk/>
          <pc:sldMk cId="2289315685" sldId="258"/>
        </pc:sldMkLst>
        <pc:spChg chg="mod">
          <ac:chgData name="Weaver, Anthony (Water Valley)" userId="1ad1e6e2-6176-443b-8528-254586cf91d8" providerId="ADAL" clId="{BF748FF2-29AF-4363-BD00-7F265872A68D}" dt="2020-06-11T17:20:03.973" v="33" actId="20577"/>
          <ac:spMkLst>
            <pc:docMk/>
            <pc:sldMk cId="2289315685" sldId="258"/>
            <ac:spMk id="2" creationId="{5CC389F2-57B5-4A12-A186-48ED508A580E}"/>
          </ac:spMkLst>
        </pc:spChg>
        <pc:spChg chg="mod">
          <ac:chgData name="Weaver, Anthony (Water Valley)" userId="1ad1e6e2-6176-443b-8528-254586cf91d8" providerId="ADAL" clId="{BF748FF2-29AF-4363-BD00-7F265872A68D}" dt="2020-06-11T17:56:19.194" v="1876" actId="1076"/>
          <ac:spMkLst>
            <pc:docMk/>
            <pc:sldMk cId="2289315685" sldId="258"/>
            <ac:spMk id="3" creationId="{639C2D88-288E-40BD-ADF2-8BE22EB51737}"/>
          </ac:spMkLst>
        </pc:spChg>
        <pc:spChg chg="add mod">
          <ac:chgData name="Weaver, Anthony (Water Valley)" userId="1ad1e6e2-6176-443b-8528-254586cf91d8" providerId="ADAL" clId="{BF748FF2-29AF-4363-BD00-7F265872A68D}" dt="2020-06-11T17:56:53.011" v="1883" actId="113"/>
          <ac:spMkLst>
            <pc:docMk/>
            <pc:sldMk cId="2289315685" sldId="258"/>
            <ac:spMk id="4" creationId="{04419F58-F484-4D4B-9D21-C4A7CA763681}"/>
          </ac:spMkLst>
        </pc:spChg>
        <pc:spChg chg="add mod">
          <ac:chgData name="Weaver, Anthony (Water Valley)" userId="1ad1e6e2-6176-443b-8528-254586cf91d8" providerId="ADAL" clId="{BF748FF2-29AF-4363-BD00-7F265872A68D}" dt="2020-06-11T17:57:01.814" v="1884" actId="1076"/>
          <ac:spMkLst>
            <pc:docMk/>
            <pc:sldMk cId="2289315685" sldId="258"/>
            <ac:spMk id="5" creationId="{0B2D1D94-716E-43FE-9BC8-59560A5F907A}"/>
          </ac:spMkLst>
        </pc:spChg>
        <pc:spChg chg="add del mod">
          <ac:chgData name="Weaver, Anthony (Water Valley)" userId="1ad1e6e2-6176-443b-8528-254586cf91d8" providerId="ADAL" clId="{BF748FF2-29AF-4363-BD00-7F265872A68D}" dt="2020-06-11T17:35:49.422" v="1142" actId="478"/>
          <ac:spMkLst>
            <pc:docMk/>
            <pc:sldMk cId="2289315685" sldId="258"/>
            <ac:spMk id="6" creationId="{BCBB8BB6-0DD5-44A1-96FF-51B09566B8F0}"/>
          </ac:spMkLst>
        </pc:spChg>
        <pc:spChg chg="add del mod">
          <ac:chgData name="Weaver, Anthony (Water Valley)" userId="1ad1e6e2-6176-443b-8528-254586cf91d8" providerId="ADAL" clId="{BF748FF2-29AF-4363-BD00-7F265872A68D}" dt="2020-06-11T17:35:51.382" v="1143" actId="478"/>
          <ac:spMkLst>
            <pc:docMk/>
            <pc:sldMk cId="2289315685" sldId="258"/>
            <ac:spMk id="7" creationId="{16E73181-1BE6-4129-937B-DD039B2BBD0F}"/>
          </ac:spMkLst>
        </pc:spChg>
        <pc:spChg chg="add mod">
          <ac:chgData name="Weaver, Anthony (Water Valley)" userId="1ad1e6e2-6176-443b-8528-254586cf91d8" providerId="ADAL" clId="{BF748FF2-29AF-4363-BD00-7F265872A68D}" dt="2020-06-11T17:57:10.340" v="1888" actId="1076"/>
          <ac:spMkLst>
            <pc:docMk/>
            <pc:sldMk cId="2289315685" sldId="258"/>
            <ac:spMk id="8" creationId="{07041ABE-3658-459A-97BE-7A5678FB0EB0}"/>
          </ac:spMkLst>
        </pc:spChg>
        <pc:spChg chg="add mod">
          <ac:chgData name="Weaver, Anthony (Water Valley)" userId="1ad1e6e2-6176-443b-8528-254586cf91d8" providerId="ADAL" clId="{BF748FF2-29AF-4363-BD00-7F265872A68D}" dt="2020-06-11T17:57:15.712" v="1890" actId="1076"/>
          <ac:spMkLst>
            <pc:docMk/>
            <pc:sldMk cId="2289315685" sldId="258"/>
            <ac:spMk id="9" creationId="{F77EF213-5BF7-4FE9-B553-60F1DD03692C}"/>
          </ac:spMkLst>
        </pc:spChg>
      </pc:sldChg>
      <pc:sldChg chg="addSp modSp add">
        <pc:chgData name="Weaver, Anthony (Water Valley)" userId="1ad1e6e2-6176-443b-8528-254586cf91d8" providerId="ADAL" clId="{BF748FF2-29AF-4363-BD00-7F265872A68D}" dt="2020-06-11T17:57:05.194" v="1886" actId="1076"/>
        <pc:sldMkLst>
          <pc:docMk/>
          <pc:sldMk cId="4099163685" sldId="259"/>
        </pc:sldMkLst>
        <pc:spChg chg="mod">
          <ac:chgData name="Weaver, Anthony (Water Valley)" userId="1ad1e6e2-6176-443b-8528-254586cf91d8" providerId="ADAL" clId="{BF748FF2-29AF-4363-BD00-7F265872A68D}" dt="2020-06-11T17:48:30.521" v="1808" actId="20577"/>
          <ac:spMkLst>
            <pc:docMk/>
            <pc:sldMk cId="4099163685" sldId="259"/>
            <ac:spMk id="2" creationId="{4135B787-57D0-44CD-8CA9-F0A08B26D8A8}"/>
          </ac:spMkLst>
        </pc:spChg>
        <pc:spChg chg="mod">
          <ac:chgData name="Weaver, Anthony (Water Valley)" userId="1ad1e6e2-6176-443b-8528-254586cf91d8" providerId="ADAL" clId="{BF748FF2-29AF-4363-BD00-7F265872A68D}" dt="2020-06-11T17:57:05.194" v="1886" actId="1076"/>
          <ac:spMkLst>
            <pc:docMk/>
            <pc:sldMk cId="4099163685" sldId="259"/>
            <ac:spMk id="3" creationId="{69E27E8B-62E3-425D-B784-61CA08568D67}"/>
          </ac:spMkLst>
        </pc:spChg>
        <pc:spChg chg="add mod">
          <ac:chgData name="Weaver, Anthony (Water Valley)" userId="1ad1e6e2-6176-443b-8528-254586cf91d8" providerId="ADAL" clId="{BF748FF2-29AF-4363-BD00-7F265872A68D}" dt="2020-06-11T17:35:13.449" v="1123" actId="14100"/>
          <ac:spMkLst>
            <pc:docMk/>
            <pc:sldMk cId="4099163685" sldId="259"/>
            <ac:spMk id="4" creationId="{22CC76CE-84A1-4F7C-ACF4-B269BEFF9EF4}"/>
          </ac:spMkLst>
        </pc:spChg>
        <pc:spChg chg="add mod">
          <ac:chgData name="Weaver, Anthony (Water Valley)" userId="1ad1e6e2-6176-443b-8528-254586cf91d8" providerId="ADAL" clId="{BF748FF2-29AF-4363-BD00-7F265872A68D}" dt="2020-06-11T17:35:23.464" v="1134" actId="20577"/>
          <ac:spMkLst>
            <pc:docMk/>
            <pc:sldMk cId="4099163685" sldId="259"/>
            <ac:spMk id="5" creationId="{B99856BC-6B10-462A-B913-CE5CDEDC270B}"/>
          </ac:spMkLst>
        </pc:spChg>
        <pc:spChg chg="add mod">
          <ac:chgData name="Weaver, Anthony (Water Valley)" userId="1ad1e6e2-6176-443b-8528-254586cf91d8" providerId="ADAL" clId="{BF748FF2-29AF-4363-BD00-7F265872A68D}" dt="2020-06-11T17:57:05.194" v="1886" actId="1076"/>
          <ac:spMkLst>
            <pc:docMk/>
            <pc:sldMk cId="4099163685" sldId="259"/>
            <ac:spMk id="6" creationId="{10FAA105-A3B3-4088-956B-FD3524DC4E15}"/>
          </ac:spMkLst>
        </pc:spChg>
      </pc:sldChg>
      <pc:sldChg chg="modSp add">
        <pc:chgData name="Weaver, Anthony (Water Valley)" userId="1ad1e6e2-6176-443b-8528-254586cf91d8" providerId="ADAL" clId="{BF748FF2-29AF-4363-BD00-7F265872A68D}" dt="2020-06-11T17:57:58.910" v="1946" actId="20577"/>
        <pc:sldMkLst>
          <pc:docMk/>
          <pc:sldMk cId="3896118083" sldId="260"/>
        </pc:sldMkLst>
        <pc:spChg chg="mod">
          <ac:chgData name="Weaver, Anthony (Water Valley)" userId="1ad1e6e2-6176-443b-8528-254586cf91d8" providerId="ADAL" clId="{BF748FF2-29AF-4363-BD00-7F265872A68D}" dt="2020-06-11T17:37:59.480" v="1146"/>
          <ac:spMkLst>
            <pc:docMk/>
            <pc:sldMk cId="3896118083" sldId="260"/>
            <ac:spMk id="2" creationId="{FCE8DFF8-D941-44D0-A3CA-EE1F9A2F80A6}"/>
          </ac:spMkLst>
        </pc:spChg>
        <pc:spChg chg="mod">
          <ac:chgData name="Weaver, Anthony (Water Valley)" userId="1ad1e6e2-6176-443b-8528-254586cf91d8" providerId="ADAL" clId="{BF748FF2-29AF-4363-BD00-7F265872A68D}" dt="2020-06-11T17:57:58.910" v="1946" actId="20577"/>
          <ac:spMkLst>
            <pc:docMk/>
            <pc:sldMk cId="3896118083" sldId="260"/>
            <ac:spMk id="3" creationId="{9DBC4D3D-C161-4980-8077-529317D21DA6}"/>
          </ac:spMkLst>
        </pc:spChg>
      </pc:sldChg>
      <pc:sldChg chg="addSp delSp modSp add">
        <pc:chgData name="Weaver, Anthony (Water Valley)" userId="1ad1e6e2-6176-443b-8528-254586cf91d8" providerId="ADAL" clId="{BF748FF2-29AF-4363-BD00-7F265872A68D}" dt="2020-06-11T17:41:58.516" v="1341"/>
        <pc:sldMkLst>
          <pc:docMk/>
          <pc:sldMk cId="968226087" sldId="261"/>
        </pc:sldMkLst>
        <pc:spChg chg="mod">
          <ac:chgData name="Weaver, Anthony (Water Valley)" userId="1ad1e6e2-6176-443b-8528-254586cf91d8" providerId="ADAL" clId="{BF748FF2-29AF-4363-BD00-7F265872A68D}" dt="2020-06-11T17:38:11.909" v="1148"/>
          <ac:spMkLst>
            <pc:docMk/>
            <pc:sldMk cId="968226087" sldId="261"/>
            <ac:spMk id="2" creationId="{CDD36144-E847-4CB1-BD32-AFC7AD012E09}"/>
          </ac:spMkLst>
        </pc:spChg>
        <pc:spChg chg="del">
          <ac:chgData name="Weaver, Anthony (Water Valley)" userId="1ad1e6e2-6176-443b-8528-254586cf91d8" providerId="ADAL" clId="{BF748FF2-29AF-4363-BD00-7F265872A68D}" dt="2020-06-11T17:41:58.516" v="1341"/>
          <ac:spMkLst>
            <pc:docMk/>
            <pc:sldMk cId="968226087" sldId="261"/>
            <ac:spMk id="3" creationId="{30C604B0-0A0D-4B1A-9A39-CBC2BBCC045F}"/>
          </ac:spMkLst>
        </pc:spChg>
        <pc:picChg chg="add">
          <ac:chgData name="Weaver, Anthony (Water Valley)" userId="1ad1e6e2-6176-443b-8528-254586cf91d8" providerId="ADAL" clId="{BF748FF2-29AF-4363-BD00-7F265872A68D}" dt="2020-06-11T17:41:58.516" v="1341"/>
          <ac:picMkLst>
            <pc:docMk/>
            <pc:sldMk cId="968226087" sldId="261"/>
            <ac:picMk id="1026" creationId="{5E966A7E-B581-4BC3-8665-019A572F47F0}"/>
          </ac:picMkLst>
        </pc:picChg>
      </pc:sldChg>
      <pc:sldChg chg="modSp add">
        <pc:chgData name="Weaver, Anthony (Water Valley)" userId="1ad1e6e2-6176-443b-8528-254586cf91d8" providerId="ADAL" clId="{BF748FF2-29AF-4363-BD00-7F265872A68D}" dt="2020-06-11T17:42:41.145" v="1456" actId="27636"/>
        <pc:sldMkLst>
          <pc:docMk/>
          <pc:sldMk cId="3315560176" sldId="262"/>
        </pc:sldMkLst>
        <pc:spChg chg="mod">
          <ac:chgData name="Weaver, Anthony (Water Valley)" userId="1ad1e6e2-6176-443b-8528-254586cf91d8" providerId="ADAL" clId="{BF748FF2-29AF-4363-BD00-7F265872A68D}" dt="2020-06-11T17:42:17.048" v="1381" actId="20577"/>
          <ac:spMkLst>
            <pc:docMk/>
            <pc:sldMk cId="3315560176" sldId="262"/>
            <ac:spMk id="2" creationId="{0FD4B20E-4A27-4FED-A841-6842A99D4118}"/>
          </ac:spMkLst>
        </pc:spChg>
        <pc:spChg chg="mod">
          <ac:chgData name="Weaver, Anthony (Water Valley)" userId="1ad1e6e2-6176-443b-8528-254586cf91d8" providerId="ADAL" clId="{BF748FF2-29AF-4363-BD00-7F265872A68D}" dt="2020-06-11T17:42:41.145" v="1456" actId="27636"/>
          <ac:spMkLst>
            <pc:docMk/>
            <pc:sldMk cId="3315560176" sldId="262"/>
            <ac:spMk id="3" creationId="{D5521DF4-E36D-43AC-9F0D-0719EFBABB0B}"/>
          </ac:spMkLst>
        </pc:spChg>
      </pc:sldChg>
      <pc:sldChg chg="modSp add">
        <pc:chgData name="Weaver, Anthony (Water Valley)" userId="1ad1e6e2-6176-443b-8528-254586cf91d8" providerId="ADAL" clId="{BF748FF2-29AF-4363-BD00-7F265872A68D}" dt="2020-06-11T17:43:33.560" v="1545" actId="20577"/>
        <pc:sldMkLst>
          <pc:docMk/>
          <pc:sldMk cId="3849739654" sldId="263"/>
        </pc:sldMkLst>
        <pc:spChg chg="mod">
          <ac:chgData name="Weaver, Anthony (Water Valley)" userId="1ad1e6e2-6176-443b-8528-254586cf91d8" providerId="ADAL" clId="{BF748FF2-29AF-4363-BD00-7F265872A68D}" dt="2020-06-11T17:42:52.140" v="1458"/>
          <ac:spMkLst>
            <pc:docMk/>
            <pc:sldMk cId="3849739654" sldId="263"/>
            <ac:spMk id="2" creationId="{149D0FE5-146C-4394-A1BE-924F6A562930}"/>
          </ac:spMkLst>
        </pc:spChg>
        <pc:spChg chg="mod">
          <ac:chgData name="Weaver, Anthony (Water Valley)" userId="1ad1e6e2-6176-443b-8528-254586cf91d8" providerId="ADAL" clId="{BF748FF2-29AF-4363-BD00-7F265872A68D}" dt="2020-06-11T17:43:33.560" v="1545" actId="20577"/>
          <ac:spMkLst>
            <pc:docMk/>
            <pc:sldMk cId="3849739654" sldId="263"/>
            <ac:spMk id="3" creationId="{D6A73B0C-E893-4414-8F70-5C890959F7A0}"/>
          </ac:spMkLst>
        </pc:spChg>
      </pc:sldChg>
      <pc:sldChg chg="addSp delSp modSp add">
        <pc:chgData name="Weaver, Anthony (Water Valley)" userId="1ad1e6e2-6176-443b-8528-254586cf91d8" providerId="ADAL" clId="{BF748FF2-29AF-4363-BD00-7F265872A68D}" dt="2020-06-11T17:45:34.372" v="1562"/>
        <pc:sldMkLst>
          <pc:docMk/>
          <pc:sldMk cId="1134919541" sldId="264"/>
        </pc:sldMkLst>
        <pc:spChg chg="mod">
          <ac:chgData name="Weaver, Anthony (Water Valley)" userId="1ad1e6e2-6176-443b-8528-254586cf91d8" providerId="ADAL" clId="{BF748FF2-29AF-4363-BD00-7F265872A68D}" dt="2020-06-11T17:44:34.346" v="1561" actId="20577"/>
          <ac:spMkLst>
            <pc:docMk/>
            <pc:sldMk cId="1134919541" sldId="264"/>
            <ac:spMk id="2" creationId="{8CDE6FA6-685F-481B-A609-B9D3415B031E}"/>
          </ac:spMkLst>
        </pc:spChg>
        <pc:spChg chg="del">
          <ac:chgData name="Weaver, Anthony (Water Valley)" userId="1ad1e6e2-6176-443b-8528-254586cf91d8" providerId="ADAL" clId="{BF748FF2-29AF-4363-BD00-7F265872A68D}" dt="2020-06-11T17:45:34.372" v="1562"/>
          <ac:spMkLst>
            <pc:docMk/>
            <pc:sldMk cId="1134919541" sldId="264"/>
            <ac:spMk id="3" creationId="{2435E10A-2B14-4726-8572-E70CB7F597EC}"/>
          </ac:spMkLst>
        </pc:spChg>
        <pc:picChg chg="add mod">
          <ac:chgData name="Weaver, Anthony (Water Valley)" userId="1ad1e6e2-6176-443b-8528-254586cf91d8" providerId="ADAL" clId="{BF748FF2-29AF-4363-BD00-7F265872A68D}" dt="2020-06-11T17:45:34.372" v="1562"/>
          <ac:picMkLst>
            <pc:docMk/>
            <pc:sldMk cId="1134919541" sldId="264"/>
            <ac:picMk id="4" creationId="{9F0E3B3E-0D2B-46F8-9F0D-BC5ADBBEB6D8}"/>
          </ac:picMkLst>
        </pc:picChg>
      </pc:sldChg>
      <pc:sldChg chg="modSp add">
        <pc:chgData name="Weaver, Anthony (Water Valley)" userId="1ad1e6e2-6176-443b-8528-254586cf91d8" providerId="ADAL" clId="{BF748FF2-29AF-4363-BD00-7F265872A68D}" dt="2020-06-11T17:53:07.099" v="1828" actId="20577"/>
        <pc:sldMkLst>
          <pc:docMk/>
          <pc:sldMk cId="2706955045" sldId="265"/>
        </pc:sldMkLst>
        <pc:spChg chg="mod">
          <ac:chgData name="Weaver, Anthony (Water Valley)" userId="1ad1e6e2-6176-443b-8528-254586cf91d8" providerId="ADAL" clId="{BF748FF2-29AF-4363-BD00-7F265872A68D}" dt="2020-06-11T17:46:02.551" v="1571" actId="20577"/>
          <ac:spMkLst>
            <pc:docMk/>
            <pc:sldMk cId="2706955045" sldId="265"/>
            <ac:spMk id="2" creationId="{E9A0227E-B6E1-40A6-8B4C-FD771DC970F7}"/>
          </ac:spMkLst>
        </pc:spChg>
        <pc:spChg chg="mod">
          <ac:chgData name="Weaver, Anthony (Water Valley)" userId="1ad1e6e2-6176-443b-8528-254586cf91d8" providerId="ADAL" clId="{BF748FF2-29AF-4363-BD00-7F265872A68D}" dt="2020-06-11T17:53:07.099" v="1828" actId="20577"/>
          <ac:spMkLst>
            <pc:docMk/>
            <pc:sldMk cId="2706955045" sldId="265"/>
            <ac:spMk id="3" creationId="{040C8FC7-5FA6-4192-832D-12731CE7EF0D}"/>
          </ac:spMkLst>
        </pc:spChg>
      </pc:sldChg>
      <pc:sldChg chg="modSp add">
        <pc:chgData name="Weaver, Anthony (Water Valley)" userId="1ad1e6e2-6176-443b-8528-254586cf91d8" providerId="ADAL" clId="{BF748FF2-29AF-4363-BD00-7F265872A68D}" dt="2020-06-11T17:53:11.982" v="1843" actId="20577"/>
        <pc:sldMkLst>
          <pc:docMk/>
          <pc:sldMk cId="3942962170" sldId="266"/>
        </pc:sldMkLst>
        <pc:spChg chg="mod">
          <ac:chgData name="Weaver, Anthony (Water Valley)" userId="1ad1e6e2-6176-443b-8528-254586cf91d8" providerId="ADAL" clId="{BF748FF2-29AF-4363-BD00-7F265872A68D}" dt="2020-06-11T17:47:05.715" v="1772" actId="20577"/>
          <ac:spMkLst>
            <pc:docMk/>
            <pc:sldMk cId="3942962170" sldId="266"/>
            <ac:spMk id="2" creationId="{2109B424-1683-4664-BD4C-7DB19EF9A156}"/>
          </ac:spMkLst>
        </pc:spChg>
        <pc:spChg chg="mod">
          <ac:chgData name="Weaver, Anthony (Water Valley)" userId="1ad1e6e2-6176-443b-8528-254586cf91d8" providerId="ADAL" clId="{BF748FF2-29AF-4363-BD00-7F265872A68D}" dt="2020-06-11T17:53:11.982" v="1843" actId="20577"/>
          <ac:spMkLst>
            <pc:docMk/>
            <pc:sldMk cId="3942962170" sldId="266"/>
            <ac:spMk id="3" creationId="{C55BF048-0E1B-4D69-A2EC-931FB7137472}"/>
          </ac:spMkLst>
        </pc:spChg>
      </pc:sldChg>
      <pc:sldChg chg="addSp delSp modSp add ord">
        <pc:chgData name="Weaver, Anthony (Water Valley)" userId="1ad1e6e2-6176-443b-8528-254586cf91d8" providerId="ADAL" clId="{BF748FF2-29AF-4363-BD00-7F265872A68D}" dt="2020-06-11T17:55:38.809" v="1875"/>
        <pc:sldMkLst>
          <pc:docMk/>
          <pc:sldMk cId="3134777965" sldId="267"/>
        </pc:sldMkLst>
        <pc:spChg chg="mod">
          <ac:chgData name="Weaver, Anthony (Water Valley)" userId="1ad1e6e2-6176-443b-8528-254586cf91d8" providerId="ADAL" clId="{BF748FF2-29AF-4363-BD00-7F265872A68D}" dt="2020-06-11T17:47:15.880" v="1774"/>
          <ac:spMkLst>
            <pc:docMk/>
            <pc:sldMk cId="3134777965" sldId="267"/>
            <ac:spMk id="2" creationId="{A60DA14E-9457-4071-B554-4C2F4AD59427}"/>
          </ac:spMkLst>
        </pc:spChg>
        <pc:spChg chg="add del mod">
          <ac:chgData name="Weaver, Anthony (Water Valley)" userId="1ad1e6e2-6176-443b-8528-254586cf91d8" providerId="ADAL" clId="{BF748FF2-29AF-4363-BD00-7F265872A68D}" dt="2020-06-11T17:55:29.757" v="1873"/>
          <ac:spMkLst>
            <pc:docMk/>
            <pc:sldMk cId="3134777965" sldId="267"/>
            <ac:spMk id="3" creationId="{E8198F4F-BB56-4D86-B077-673A164750BB}"/>
          </ac:spMkLst>
        </pc:spChg>
        <pc:spChg chg="add del mod">
          <ac:chgData name="Weaver, Anthony (Water Valley)" userId="1ad1e6e2-6176-443b-8528-254586cf91d8" providerId="ADAL" clId="{BF748FF2-29AF-4363-BD00-7F265872A68D}" dt="2020-06-11T17:55:38.809" v="1875"/>
          <ac:spMkLst>
            <pc:docMk/>
            <pc:sldMk cId="3134777965" sldId="267"/>
            <ac:spMk id="4" creationId="{0CECE635-E023-469C-A970-652108F1D84F}"/>
          </ac:spMkLst>
        </pc:spChg>
        <pc:picChg chg="add">
          <ac:chgData name="Weaver, Anthony (Water Valley)" userId="1ad1e6e2-6176-443b-8528-254586cf91d8" providerId="ADAL" clId="{BF748FF2-29AF-4363-BD00-7F265872A68D}" dt="2020-06-11T17:55:38.809" v="1875"/>
          <ac:picMkLst>
            <pc:docMk/>
            <pc:sldMk cId="3134777965" sldId="267"/>
            <ac:picMk id="7" creationId="{3D40976B-096D-4D2C-8303-D31EF6446B1E}"/>
          </ac:picMkLst>
        </pc:picChg>
        <pc:picChg chg="add del">
          <ac:chgData name="Weaver, Anthony (Water Valley)" userId="1ad1e6e2-6176-443b-8528-254586cf91d8" providerId="ADAL" clId="{BF748FF2-29AF-4363-BD00-7F265872A68D}" dt="2020-06-11T17:54:41.606" v="1861"/>
          <ac:picMkLst>
            <pc:docMk/>
            <pc:sldMk cId="3134777965" sldId="267"/>
            <ac:picMk id="2050" creationId="{4FF691BB-FB0D-42A7-87B9-EF6E12073C93}"/>
          </ac:picMkLst>
        </pc:picChg>
        <pc:picChg chg="add del mod">
          <ac:chgData name="Weaver, Anthony (Water Valley)" userId="1ad1e6e2-6176-443b-8528-254586cf91d8" providerId="ADAL" clId="{BF748FF2-29AF-4363-BD00-7F265872A68D}" dt="2020-06-11T17:55:23.297" v="1872"/>
          <ac:picMkLst>
            <pc:docMk/>
            <pc:sldMk cId="3134777965" sldId="267"/>
            <ac:picMk id="2052" creationId="{52B6CB5E-7BB6-4469-BB7D-B455B925442F}"/>
          </ac:picMkLst>
        </pc:picChg>
      </pc:sldChg>
      <pc:sldChg chg="modSp add">
        <pc:chgData name="Weaver, Anthony (Water Valley)" userId="1ad1e6e2-6176-443b-8528-254586cf91d8" providerId="ADAL" clId="{BF748FF2-29AF-4363-BD00-7F265872A68D}" dt="2020-06-11T17:53:17.739" v="1858" actId="20577"/>
        <pc:sldMkLst>
          <pc:docMk/>
          <pc:sldMk cId="422088121" sldId="268"/>
        </pc:sldMkLst>
        <pc:spChg chg="mod">
          <ac:chgData name="Weaver, Anthony (Water Valley)" userId="1ad1e6e2-6176-443b-8528-254586cf91d8" providerId="ADAL" clId="{BF748FF2-29AF-4363-BD00-7F265872A68D}" dt="2020-06-11T17:48:07.953" v="1795" actId="313"/>
          <ac:spMkLst>
            <pc:docMk/>
            <pc:sldMk cId="422088121" sldId="268"/>
            <ac:spMk id="2" creationId="{014297CC-D3E8-4C98-A8E8-A182686C6381}"/>
          </ac:spMkLst>
        </pc:spChg>
        <pc:spChg chg="mod">
          <ac:chgData name="Weaver, Anthony (Water Valley)" userId="1ad1e6e2-6176-443b-8528-254586cf91d8" providerId="ADAL" clId="{BF748FF2-29AF-4363-BD00-7F265872A68D}" dt="2020-06-11T17:53:17.739" v="1858" actId="20577"/>
          <ac:spMkLst>
            <pc:docMk/>
            <pc:sldMk cId="422088121" sldId="268"/>
            <ac:spMk id="3" creationId="{99800837-4183-4523-ACC8-1DBC4ED3AFEC}"/>
          </ac:spMkLst>
        </pc:spChg>
      </pc:sldChg>
      <pc:sldChg chg="modSp add">
        <pc:chgData name="Weaver, Anthony (Water Valley)" userId="1ad1e6e2-6176-443b-8528-254586cf91d8" providerId="ADAL" clId="{BF748FF2-29AF-4363-BD00-7F265872A68D}" dt="2020-06-11T17:47:34.666" v="1777"/>
        <pc:sldMkLst>
          <pc:docMk/>
          <pc:sldMk cId="1842176647" sldId="269"/>
        </pc:sldMkLst>
        <pc:spChg chg="mod">
          <ac:chgData name="Weaver, Anthony (Water Valley)" userId="1ad1e6e2-6176-443b-8528-254586cf91d8" providerId="ADAL" clId="{BF748FF2-29AF-4363-BD00-7F265872A68D}" dt="2020-06-11T17:47:34.666" v="1777"/>
          <ac:spMkLst>
            <pc:docMk/>
            <pc:sldMk cId="1842176647" sldId="269"/>
            <ac:spMk id="2" creationId="{EB2BAFB6-2A1C-4B1C-9730-73B05C6FC7C5}"/>
          </ac:spMkLst>
        </pc:spChg>
      </pc:sldChg>
    </pc:docChg>
  </pc:docChgLst>
  <pc:docChgLst>
    <pc:chgData name="Weaver, Anthony (Water Valley)" userId="1ad1e6e2-6176-443b-8528-254586cf91d8" providerId="ADAL" clId="{A54EA86D-98FC-43FA-A708-8A84D89F4C61}"/>
    <pc:docChg chg="undo custSel modSld">
      <pc:chgData name="Weaver, Anthony (Water Valley)" userId="1ad1e6e2-6176-443b-8528-254586cf91d8" providerId="ADAL" clId="{A54EA86D-98FC-43FA-A708-8A84D89F4C61}" dt="2021-07-01T16:18:42.583" v="1165"/>
      <pc:docMkLst>
        <pc:docMk/>
      </pc:docMkLst>
      <pc:sldChg chg="modSp mod">
        <pc:chgData name="Weaver, Anthony (Water Valley)" userId="1ad1e6e2-6176-443b-8528-254586cf91d8" providerId="ADAL" clId="{A54EA86D-98FC-43FA-A708-8A84D89F4C61}" dt="2021-07-01T16:14:09.707" v="785" actId="5793"/>
        <pc:sldMkLst>
          <pc:docMk/>
          <pc:sldMk cId="1066889323" sldId="257"/>
        </pc:sldMkLst>
        <pc:spChg chg="mod">
          <ac:chgData name="Weaver, Anthony (Water Valley)" userId="1ad1e6e2-6176-443b-8528-254586cf91d8" providerId="ADAL" clId="{A54EA86D-98FC-43FA-A708-8A84D89F4C61}" dt="2021-07-01T16:14:09.707" v="785" actId="5793"/>
          <ac:spMkLst>
            <pc:docMk/>
            <pc:sldMk cId="1066889323" sldId="257"/>
            <ac:spMk id="3" creationId="{4BFDAB43-F51C-4E62-941F-A909A38594DB}"/>
          </ac:spMkLst>
        </pc:spChg>
      </pc:sldChg>
      <pc:sldChg chg="modSp mod">
        <pc:chgData name="Weaver, Anthony (Water Valley)" userId="1ad1e6e2-6176-443b-8528-254586cf91d8" providerId="ADAL" clId="{A54EA86D-98FC-43FA-A708-8A84D89F4C61}" dt="2021-07-01T16:14:46.506" v="917" actId="20577"/>
        <pc:sldMkLst>
          <pc:docMk/>
          <pc:sldMk cId="4099163685" sldId="259"/>
        </pc:sldMkLst>
        <pc:spChg chg="mod">
          <ac:chgData name="Weaver, Anthony (Water Valley)" userId="1ad1e6e2-6176-443b-8528-254586cf91d8" providerId="ADAL" clId="{A54EA86D-98FC-43FA-A708-8A84D89F4C61}" dt="2021-07-01T16:14:46.506" v="917" actId="20577"/>
          <ac:spMkLst>
            <pc:docMk/>
            <pc:sldMk cId="4099163685" sldId="259"/>
            <ac:spMk id="3" creationId="{69E27E8B-62E3-425D-B784-61CA08568D67}"/>
          </ac:spMkLst>
        </pc:spChg>
      </pc:sldChg>
      <pc:sldChg chg="modSp mod">
        <pc:chgData name="Weaver, Anthony (Water Valley)" userId="1ad1e6e2-6176-443b-8528-254586cf91d8" providerId="ADAL" clId="{A54EA86D-98FC-43FA-A708-8A84D89F4C61}" dt="2021-07-01T16:14:56.734" v="920"/>
        <pc:sldMkLst>
          <pc:docMk/>
          <pc:sldMk cId="3896118083" sldId="260"/>
        </pc:sldMkLst>
        <pc:spChg chg="mod">
          <ac:chgData name="Weaver, Anthony (Water Valley)" userId="1ad1e6e2-6176-443b-8528-254586cf91d8" providerId="ADAL" clId="{A54EA86D-98FC-43FA-A708-8A84D89F4C61}" dt="2021-07-01T16:14:56.734" v="920"/>
          <ac:spMkLst>
            <pc:docMk/>
            <pc:sldMk cId="3896118083" sldId="260"/>
            <ac:spMk id="3" creationId="{9DBC4D3D-C161-4980-8077-529317D21DA6}"/>
          </ac:spMkLst>
        </pc:spChg>
      </pc:sldChg>
      <pc:sldChg chg="addSp modSp">
        <pc:chgData name="Weaver, Anthony (Water Valley)" userId="1ad1e6e2-6176-443b-8528-254586cf91d8" providerId="ADAL" clId="{A54EA86D-98FC-43FA-A708-8A84D89F4C61}" dt="2021-07-01T16:15:13.201" v="922"/>
        <pc:sldMkLst>
          <pc:docMk/>
          <pc:sldMk cId="968226087" sldId="261"/>
        </pc:sldMkLst>
        <pc:spChg chg="mod">
          <ac:chgData name="Weaver, Anthony (Water Valley)" userId="1ad1e6e2-6176-443b-8528-254586cf91d8" providerId="ADAL" clId="{A54EA86D-98FC-43FA-A708-8A84D89F4C61}" dt="2021-07-01T16:15:11.711" v="921"/>
          <ac:spMkLst>
            <pc:docMk/>
            <pc:sldMk cId="968226087" sldId="261"/>
            <ac:spMk id="2" creationId="{CDD36144-E847-4CB1-BD32-AFC7AD012E09}"/>
          </ac:spMkLst>
        </pc:spChg>
        <pc:spChg chg="add mod">
          <ac:chgData name="Weaver, Anthony (Water Valley)" userId="1ad1e6e2-6176-443b-8528-254586cf91d8" providerId="ADAL" clId="{A54EA86D-98FC-43FA-A708-8A84D89F4C61}" dt="2021-07-01T16:15:13.201" v="922"/>
          <ac:spMkLst>
            <pc:docMk/>
            <pc:sldMk cId="968226087" sldId="261"/>
            <ac:spMk id="3" creationId="{6009FAE7-3E26-4F0B-A3D8-4F5074FCE72B}"/>
          </ac:spMkLst>
        </pc:spChg>
        <pc:picChg chg="mod">
          <ac:chgData name="Weaver, Anthony (Water Valley)" userId="1ad1e6e2-6176-443b-8528-254586cf91d8" providerId="ADAL" clId="{A54EA86D-98FC-43FA-A708-8A84D89F4C61}" dt="2021-07-01T16:15:11.711" v="921"/>
          <ac:picMkLst>
            <pc:docMk/>
            <pc:sldMk cId="968226087" sldId="261"/>
            <ac:picMk id="1026" creationId="{5E966A7E-B581-4BC3-8665-019A572F47F0}"/>
          </ac:picMkLst>
        </pc:picChg>
      </pc:sldChg>
      <pc:sldChg chg="modSp mod">
        <pc:chgData name="Weaver, Anthony (Water Valley)" userId="1ad1e6e2-6176-443b-8528-254586cf91d8" providerId="ADAL" clId="{A54EA86D-98FC-43FA-A708-8A84D89F4C61}" dt="2021-07-01T16:15:32.355" v="927" actId="27636"/>
        <pc:sldMkLst>
          <pc:docMk/>
          <pc:sldMk cId="3315560176" sldId="262"/>
        </pc:sldMkLst>
        <pc:spChg chg="mod">
          <ac:chgData name="Weaver, Anthony (Water Valley)" userId="1ad1e6e2-6176-443b-8528-254586cf91d8" providerId="ADAL" clId="{A54EA86D-98FC-43FA-A708-8A84D89F4C61}" dt="2021-07-01T16:15:32.355" v="927" actId="27636"/>
          <ac:spMkLst>
            <pc:docMk/>
            <pc:sldMk cId="3315560176" sldId="262"/>
            <ac:spMk id="3" creationId="{D5521DF4-E36D-43AC-9F0D-0719EFBABB0B}"/>
          </ac:spMkLst>
        </pc:spChg>
      </pc:sldChg>
      <pc:sldChg chg="addSp modSp mod">
        <pc:chgData name="Weaver, Anthony (Water Valley)" userId="1ad1e6e2-6176-443b-8528-254586cf91d8" providerId="ADAL" clId="{A54EA86D-98FC-43FA-A708-8A84D89F4C61}" dt="2021-07-01T16:16:29.756" v="944" actId="5793"/>
        <pc:sldMkLst>
          <pc:docMk/>
          <pc:sldMk cId="1134919541" sldId="264"/>
        </pc:sldMkLst>
        <pc:spChg chg="mod">
          <ac:chgData name="Weaver, Anthony (Water Valley)" userId="1ad1e6e2-6176-443b-8528-254586cf91d8" providerId="ADAL" clId="{A54EA86D-98FC-43FA-A708-8A84D89F4C61}" dt="2021-07-01T16:16:02.944" v="928"/>
          <ac:spMkLst>
            <pc:docMk/>
            <pc:sldMk cId="1134919541" sldId="264"/>
            <ac:spMk id="2" creationId="{8CDE6FA6-685F-481B-A609-B9D3415B031E}"/>
          </ac:spMkLst>
        </pc:spChg>
        <pc:spChg chg="add mod">
          <ac:chgData name="Weaver, Anthony (Water Valley)" userId="1ad1e6e2-6176-443b-8528-254586cf91d8" providerId="ADAL" clId="{A54EA86D-98FC-43FA-A708-8A84D89F4C61}" dt="2021-07-01T16:16:29.756" v="944" actId="5793"/>
          <ac:spMkLst>
            <pc:docMk/>
            <pc:sldMk cId="1134919541" sldId="264"/>
            <ac:spMk id="3" creationId="{57DD90BD-CFDF-4A5C-BE78-343DC247165C}"/>
          </ac:spMkLst>
        </pc:spChg>
        <pc:picChg chg="mod">
          <ac:chgData name="Weaver, Anthony (Water Valley)" userId="1ad1e6e2-6176-443b-8528-254586cf91d8" providerId="ADAL" clId="{A54EA86D-98FC-43FA-A708-8A84D89F4C61}" dt="2021-07-01T16:16:09.898" v="930" actId="14100"/>
          <ac:picMkLst>
            <pc:docMk/>
            <pc:sldMk cId="1134919541" sldId="264"/>
            <ac:picMk id="4" creationId="{9F0E3B3E-0D2B-46F8-9F0D-BC5ADBBEB6D8}"/>
          </ac:picMkLst>
        </pc:picChg>
      </pc:sldChg>
      <pc:sldChg chg="modSp mod">
        <pc:chgData name="Weaver, Anthony (Water Valley)" userId="1ad1e6e2-6176-443b-8528-254586cf91d8" providerId="ADAL" clId="{A54EA86D-98FC-43FA-A708-8A84D89F4C61}" dt="2021-07-01T16:16:50.789" v="952" actId="6549"/>
        <pc:sldMkLst>
          <pc:docMk/>
          <pc:sldMk cId="2706955045" sldId="265"/>
        </pc:sldMkLst>
        <pc:spChg chg="mod">
          <ac:chgData name="Weaver, Anthony (Water Valley)" userId="1ad1e6e2-6176-443b-8528-254586cf91d8" providerId="ADAL" clId="{A54EA86D-98FC-43FA-A708-8A84D89F4C61}" dt="2021-07-01T16:16:50.789" v="952" actId="6549"/>
          <ac:spMkLst>
            <pc:docMk/>
            <pc:sldMk cId="2706955045" sldId="265"/>
            <ac:spMk id="3" creationId="{040C8FC7-5FA6-4192-832D-12731CE7EF0D}"/>
          </ac:spMkLst>
        </pc:spChg>
      </pc:sldChg>
      <pc:sldChg chg="modSp mod">
        <pc:chgData name="Weaver, Anthony (Water Valley)" userId="1ad1e6e2-6176-443b-8528-254586cf91d8" providerId="ADAL" clId="{A54EA86D-98FC-43FA-A708-8A84D89F4C61}" dt="2021-07-01T16:17:40.449" v="1143" actId="20577"/>
        <pc:sldMkLst>
          <pc:docMk/>
          <pc:sldMk cId="3942962170" sldId="266"/>
        </pc:sldMkLst>
        <pc:spChg chg="mod">
          <ac:chgData name="Weaver, Anthony (Water Valley)" userId="1ad1e6e2-6176-443b-8528-254586cf91d8" providerId="ADAL" clId="{A54EA86D-98FC-43FA-A708-8A84D89F4C61}" dt="2021-07-01T16:17:40.449" v="1143" actId="20577"/>
          <ac:spMkLst>
            <pc:docMk/>
            <pc:sldMk cId="3942962170" sldId="266"/>
            <ac:spMk id="3" creationId="{C55BF048-0E1B-4D69-A2EC-931FB7137472}"/>
          </ac:spMkLst>
        </pc:spChg>
      </pc:sldChg>
      <pc:sldChg chg="addSp modSp mod">
        <pc:chgData name="Weaver, Anthony (Water Valley)" userId="1ad1e6e2-6176-443b-8528-254586cf91d8" providerId="ADAL" clId="{A54EA86D-98FC-43FA-A708-8A84D89F4C61}" dt="2021-07-01T16:18:30.540" v="1162" actId="20577"/>
        <pc:sldMkLst>
          <pc:docMk/>
          <pc:sldMk cId="3134777965" sldId="267"/>
        </pc:sldMkLst>
        <pc:spChg chg="mod">
          <ac:chgData name="Weaver, Anthony (Water Valley)" userId="1ad1e6e2-6176-443b-8528-254586cf91d8" providerId="ADAL" clId="{A54EA86D-98FC-43FA-A708-8A84D89F4C61}" dt="2021-07-01T16:18:26.448" v="1159"/>
          <ac:spMkLst>
            <pc:docMk/>
            <pc:sldMk cId="3134777965" sldId="267"/>
            <ac:spMk id="2" creationId="{A60DA14E-9457-4071-B554-4C2F4AD59427}"/>
          </ac:spMkLst>
        </pc:spChg>
        <pc:spChg chg="add mod">
          <ac:chgData name="Weaver, Anthony (Water Valley)" userId="1ad1e6e2-6176-443b-8528-254586cf91d8" providerId="ADAL" clId="{A54EA86D-98FC-43FA-A708-8A84D89F4C61}" dt="2021-07-01T16:18:30.540" v="1162" actId="20577"/>
          <ac:spMkLst>
            <pc:docMk/>
            <pc:sldMk cId="3134777965" sldId="267"/>
            <ac:spMk id="3" creationId="{2136AA59-74B2-4792-9555-338CF700D899}"/>
          </ac:spMkLst>
        </pc:spChg>
        <pc:picChg chg="mod">
          <ac:chgData name="Weaver, Anthony (Water Valley)" userId="1ad1e6e2-6176-443b-8528-254586cf91d8" providerId="ADAL" clId="{A54EA86D-98FC-43FA-A708-8A84D89F4C61}" dt="2021-07-01T16:18:26.448" v="1159"/>
          <ac:picMkLst>
            <pc:docMk/>
            <pc:sldMk cId="3134777965" sldId="267"/>
            <ac:picMk id="7" creationId="{3D40976B-096D-4D2C-8303-D31EF6446B1E}"/>
          </ac:picMkLst>
        </pc:picChg>
      </pc:sldChg>
      <pc:sldChg chg="modSp mod">
        <pc:chgData name="Weaver, Anthony (Water Valley)" userId="1ad1e6e2-6176-443b-8528-254586cf91d8" providerId="ADAL" clId="{A54EA86D-98FC-43FA-A708-8A84D89F4C61}" dt="2021-07-01T16:18:12.725" v="1158" actId="6549"/>
        <pc:sldMkLst>
          <pc:docMk/>
          <pc:sldMk cId="422088121" sldId="268"/>
        </pc:sldMkLst>
        <pc:spChg chg="mod">
          <ac:chgData name="Weaver, Anthony (Water Valley)" userId="1ad1e6e2-6176-443b-8528-254586cf91d8" providerId="ADAL" clId="{A54EA86D-98FC-43FA-A708-8A84D89F4C61}" dt="2021-07-01T16:18:12.725" v="1158" actId="6549"/>
          <ac:spMkLst>
            <pc:docMk/>
            <pc:sldMk cId="422088121" sldId="268"/>
            <ac:spMk id="3" creationId="{99800837-4183-4523-ACC8-1DBC4ED3AFEC}"/>
          </ac:spMkLst>
        </pc:spChg>
      </pc:sldChg>
      <pc:sldChg chg="modSp mod">
        <pc:chgData name="Weaver, Anthony (Water Valley)" userId="1ad1e6e2-6176-443b-8528-254586cf91d8" providerId="ADAL" clId="{A54EA86D-98FC-43FA-A708-8A84D89F4C61}" dt="2021-07-01T16:18:42.583" v="1165"/>
        <pc:sldMkLst>
          <pc:docMk/>
          <pc:sldMk cId="1842176647" sldId="269"/>
        </pc:sldMkLst>
        <pc:spChg chg="mod">
          <ac:chgData name="Weaver, Anthony (Water Valley)" userId="1ad1e6e2-6176-443b-8528-254586cf91d8" providerId="ADAL" clId="{A54EA86D-98FC-43FA-A708-8A84D89F4C61}" dt="2021-07-01T16:18:42.583" v="1165"/>
          <ac:spMkLst>
            <pc:docMk/>
            <pc:sldMk cId="1842176647" sldId="269"/>
            <ac:spMk id="3" creationId="{FFE295D8-2B8D-4038-8EDD-8E327A54C97E}"/>
          </ac:spMkLst>
        </pc:spChg>
      </pc:sldChg>
    </pc:docChg>
  </pc:docChgLst>
  <pc:docChgLst>
    <pc:chgData name="Weaver, Anthony (Water Valley)" userId="S::aweaver@borgwarner.com::1ad1e6e2-6176-443b-8528-254586cf91d8" providerId="AD" clId="Web-{1C039B0B-10EE-F129-3435-F97B591C0DB1}"/>
    <pc:docChg chg="modSld">
      <pc:chgData name="Weaver, Anthony (Water Valley)" userId="S::aweaver@borgwarner.com::1ad1e6e2-6176-443b-8528-254586cf91d8" providerId="AD" clId="Web-{1C039B0B-10EE-F129-3435-F97B591C0DB1}" dt="2022-03-03T14:01:54.363" v="50" actId="20577"/>
      <pc:docMkLst>
        <pc:docMk/>
      </pc:docMkLst>
      <pc:sldChg chg="modSp">
        <pc:chgData name="Weaver, Anthony (Water Valley)" userId="S::aweaver@borgwarner.com::1ad1e6e2-6176-443b-8528-254586cf91d8" providerId="AD" clId="Web-{1C039B0B-10EE-F129-3435-F97B591C0DB1}" dt="2022-03-03T14:00:58.985" v="15" actId="20577"/>
        <pc:sldMkLst>
          <pc:docMk/>
          <pc:sldMk cId="1066889323" sldId="257"/>
        </pc:sldMkLst>
        <pc:spChg chg="mod">
          <ac:chgData name="Weaver, Anthony (Water Valley)" userId="S::aweaver@borgwarner.com::1ad1e6e2-6176-443b-8528-254586cf91d8" providerId="AD" clId="Web-{1C039B0B-10EE-F129-3435-F97B591C0DB1}" dt="2022-03-03T14:00:58.985" v="15" actId="20577"/>
          <ac:spMkLst>
            <pc:docMk/>
            <pc:sldMk cId="1066889323" sldId="257"/>
            <ac:spMk id="3" creationId="{4BFDAB43-F51C-4E62-941F-A909A38594DB}"/>
          </ac:spMkLst>
        </pc:spChg>
      </pc:sldChg>
      <pc:sldChg chg="modSp">
        <pc:chgData name="Weaver, Anthony (Water Valley)" userId="S::aweaver@borgwarner.com::1ad1e6e2-6176-443b-8528-254586cf91d8" providerId="AD" clId="Web-{1C039B0B-10EE-F129-3435-F97B591C0DB1}" dt="2022-03-03T14:01:32.190" v="34" actId="20577"/>
        <pc:sldMkLst>
          <pc:docMk/>
          <pc:sldMk cId="3896118083" sldId="260"/>
        </pc:sldMkLst>
        <pc:spChg chg="mod">
          <ac:chgData name="Weaver, Anthony (Water Valley)" userId="S::aweaver@borgwarner.com::1ad1e6e2-6176-443b-8528-254586cf91d8" providerId="AD" clId="Web-{1C039B0B-10EE-F129-3435-F97B591C0DB1}" dt="2022-03-03T14:01:07.220" v="21" actId="20577"/>
          <ac:spMkLst>
            <pc:docMk/>
            <pc:sldMk cId="3896118083" sldId="260"/>
            <ac:spMk id="2" creationId="{FCE8DFF8-D941-44D0-A3CA-EE1F9A2F80A6}"/>
          </ac:spMkLst>
        </pc:spChg>
        <pc:spChg chg="mod">
          <ac:chgData name="Weaver, Anthony (Water Valley)" userId="S::aweaver@borgwarner.com::1ad1e6e2-6176-443b-8528-254586cf91d8" providerId="AD" clId="Web-{1C039B0B-10EE-F129-3435-F97B591C0DB1}" dt="2022-03-03T14:01:32.190" v="34" actId="20577"/>
          <ac:spMkLst>
            <pc:docMk/>
            <pc:sldMk cId="3896118083" sldId="260"/>
            <ac:spMk id="3" creationId="{9DBC4D3D-C161-4980-8077-529317D21DA6}"/>
          </ac:spMkLst>
        </pc:spChg>
      </pc:sldChg>
      <pc:sldChg chg="modSp">
        <pc:chgData name="Weaver, Anthony (Water Valley)" userId="S::aweaver@borgwarner.com::1ad1e6e2-6176-443b-8528-254586cf91d8" providerId="AD" clId="Web-{1C039B0B-10EE-F129-3435-F97B591C0DB1}" dt="2022-03-03T14:01:54.363" v="50" actId="20577"/>
        <pc:sldMkLst>
          <pc:docMk/>
          <pc:sldMk cId="3315560176" sldId="262"/>
        </pc:sldMkLst>
        <pc:spChg chg="mod">
          <ac:chgData name="Weaver, Anthony (Water Valley)" userId="S::aweaver@borgwarner.com::1ad1e6e2-6176-443b-8528-254586cf91d8" providerId="AD" clId="Web-{1C039B0B-10EE-F129-3435-F97B591C0DB1}" dt="2022-03-03T14:01:54.363" v="50" actId="20577"/>
          <ac:spMkLst>
            <pc:docMk/>
            <pc:sldMk cId="3315560176" sldId="262"/>
            <ac:spMk id="3" creationId="{D5521DF4-E36D-43AC-9F0D-0719EFBABB0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B1041-A2F8-43AD-A838-12EB93F369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E3C486-2375-4B44-A057-C182EA5BD5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AEF5F6-41FC-46DA-8D71-5D133473C1C5}"/>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4DE7A755-87B8-47AB-B397-1B07ED006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D1B9C6-0E11-4B23-88BC-496443AF20C2}"/>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25005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775B1-D89B-4023-BEF5-B0C43EEF29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84977A-B7FB-41A6-A9A5-C368EF96B0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7C3C2-7B9E-4C12-93FC-19340B9283BE}"/>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306C7B74-29A1-4095-BE46-630DBC77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D6CD0F-1AA7-4F79-9C32-D0A89A646407}"/>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366234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F2995-CA58-46A4-889D-79CA07CA99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94EB5-FFBC-4358-83EC-136880A381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5F6C8-86A8-4894-912B-FBBD9370C77D}"/>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70978073-4FA8-488D-A284-87ADE9057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78FF4-A4DE-45E0-9805-853F00FA69E1}"/>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385735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8898-3C1C-4E13-9F07-216D1CA59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5FFE8A-31A3-47B4-A2AA-41F08B840E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E26169-5AE2-40DC-BD87-BC03247A782E}"/>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4A8AA9A0-AA3D-4DA1-95F0-3AE8C89588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C90D87-11E8-42B8-B7AB-1BE4A804BDFF}"/>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83366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DDAA0-3689-43E1-9D1E-0AF03ADBD7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ED0EC2-DBA4-40A9-A04F-203E2FB207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A61660-11A6-4A48-8B1F-A420EA8A3A38}"/>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AA5399BA-F493-42C7-904B-36930200EA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6AAAAA-8555-45B6-BCAF-74BBE53C27D8}"/>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185278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83288-5615-4B00-8457-38F6940CAC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9747C7-0AA4-4147-A7BB-73F271B6BD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F144A0-37D3-4D78-91BA-A75FF1ED4A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35BB8D-0E22-4807-8894-29710784C56E}"/>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6" name="Footer Placeholder 5">
            <a:extLst>
              <a:ext uri="{FF2B5EF4-FFF2-40B4-BE49-F238E27FC236}">
                <a16:creationId xmlns:a16="http://schemas.microsoft.com/office/drawing/2014/main" id="{1A360DE0-EF46-4F2A-9C59-C1F465C79B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9D03DF-9BFF-479F-9B28-C23B8CE301FF}"/>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76247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2B1D-BD05-43D2-A543-6BD28BD6B8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86457F-6812-42B4-A3C2-436D827070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3354F-0E1C-4B76-ADAB-0FB40106E7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CA5AA6-5E51-4D9D-8427-DD16A18778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F8ED98-E628-470E-902C-D54043772F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63100E-ECC0-454E-AC43-7AF2F764B4CF}"/>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8" name="Footer Placeholder 7">
            <a:extLst>
              <a:ext uri="{FF2B5EF4-FFF2-40B4-BE49-F238E27FC236}">
                <a16:creationId xmlns:a16="http://schemas.microsoft.com/office/drawing/2014/main" id="{286C69B2-7A43-4A14-9DD6-43EA507007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7E3A4-BFB1-43BC-A7E7-6685AE340D92}"/>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272101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88A5-3993-4322-8F39-176225B6CE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79FFCA-4511-44F8-B9C1-19FD53F0D3A6}"/>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4" name="Footer Placeholder 3">
            <a:extLst>
              <a:ext uri="{FF2B5EF4-FFF2-40B4-BE49-F238E27FC236}">
                <a16:creationId xmlns:a16="http://schemas.microsoft.com/office/drawing/2014/main" id="{6FE9D4A7-2916-4546-8BE7-2E3078AD65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9CCDF6-FC93-48CB-ACB8-9C012A428119}"/>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349056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D99759-A943-4AC1-A47F-A23944CEBDCC}"/>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3" name="Footer Placeholder 2">
            <a:extLst>
              <a:ext uri="{FF2B5EF4-FFF2-40B4-BE49-F238E27FC236}">
                <a16:creationId xmlns:a16="http://schemas.microsoft.com/office/drawing/2014/main" id="{CE05C94A-3C80-49CB-9A93-DCA394D29B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5FD73-E215-4C50-A6A7-68C8332A726B}"/>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18158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9C27-7C27-4226-81E6-EB91135190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04E9EB-D8DC-4353-B677-ABCA9A888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730FB7-8411-4225-ACB1-3711E353B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3FFBC-0AC4-4785-AC3C-FA47F2B88458}"/>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6" name="Footer Placeholder 5">
            <a:extLst>
              <a:ext uri="{FF2B5EF4-FFF2-40B4-BE49-F238E27FC236}">
                <a16:creationId xmlns:a16="http://schemas.microsoft.com/office/drawing/2014/main" id="{2488A720-7600-447E-A522-3E5FCEA36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8421B6-C055-49E2-AEAA-573F634F3B35}"/>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66382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295F-065D-490B-BB3A-5C6D85B095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BC8671-65DD-4F04-9FA1-C1E347708D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9E6621-F91D-4E47-A477-BA7AC88D64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00D900-D7B5-4D7F-8523-5E7A30103254}"/>
              </a:ext>
            </a:extLst>
          </p:cNvPr>
          <p:cNvSpPr>
            <a:spLocks noGrp="1"/>
          </p:cNvSpPr>
          <p:nvPr>
            <p:ph type="dt" sz="half" idx="10"/>
          </p:nvPr>
        </p:nvSpPr>
        <p:spPr/>
        <p:txBody>
          <a:bodyPr/>
          <a:lstStyle/>
          <a:p>
            <a:fld id="{080183A5-64F7-4DF4-A721-037B1668E3BA}" type="datetimeFigureOut">
              <a:rPr lang="en-US" smtClean="0"/>
              <a:t>3/3/2022</a:t>
            </a:fld>
            <a:endParaRPr lang="en-US"/>
          </a:p>
        </p:txBody>
      </p:sp>
      <p:sp>
        <p:nvSpPr>
          <p:cNvPr id="6" name="Footer Placeholder 5">
            <a:extLst>
              <a:ext uri="{FF2B5EF4-FFF2-40B4-BE49-F238E27FC236}">
                <a16:creationId xmlns:a16="http://schemas.microsoft.com/office/drawing/2014/main" id="{B495A5E2-2A01-4CA0-990A-BEE00B37DB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D97454-EC37-4177-B1AF-3EF9AACDF684}"/>
              </a:ext>
            </a:extLst>
          </p:cNvPr>
          <p:cNvSpPr>
            <a:spLocks noGrp="1"/>
          </p:cNvSpPr>
          <p:nvPr>
            <p:ph type="sldNum" sz="quarter" idx="12"/>
          </p:nvPr>
        </p:nvSpPr>
        <p:spPr/>
        <p:txBody>
          <a:bodyPr/>
          <a:lstStyle/>
          <a:p>
            <a:fld id="{FF4C613B-607D-430E-8788-F63DC89B3D2B}" type="slidenum">
              <a:rPr lang="en-US" smtClean="0"/>
              <a:t>‹#›</a:t>
            </a:fld>
            <a:endParaRPr lang="en-US"/>
          </a:p>
        </p:txBody>
      </p:sp>
    </p:spTree>
    <p:extLst>
      <p:ext uri="{BB962C8B-B14F-4D97-AF65-F5344CB8AC3E}">
        <p14:creationId xmlns:p14="http://schemas.microsoft.com/office/powerpoint/2010/main" val="359823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E2F9FC-A737-4937-B20D-50223D7CE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922527-B27C-4182-A8A1-79C92E4DC0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A6ECE-92D5-4DFE-ACE3-100005FC03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183A5-64F7-4DF4-A721-037B1668E3BA}" type="datetimeFigureOut">
              <a:rPr lang="en-US" smtClean="0"/>
              <a:t>3/3/2022</a:t>
            </a:fld>
            <a:endParaRPr lang="en-US"/>
          </a:p>
        </p:txBody>
      </p:sp>
      <p:sp>
        <p:nvSpPr>
          <p:cNvPr id="5" name="Footer Placeholder 4">
            <a:extLst>
              <a:ext uri="{FF2B5EF4-FFF2-40B4-BE49-F238E27FC236}">
                <a16:creationId xmlns:a16="http://schemas.microsoft.com/office/drawing/2014/main" id="{95D092C9-41BB-472A-B4BD-5D25EB012E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0A74FB-7AC7-4066-8B2A-6F4EB5D1EF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C613B-607D-430E-8788-F63DC89B3D2B}" type="slidenum">
              <a:rPr lang="en-US" smtClean="0"/>
              <a:t>‹#›</a:t>
            </a:fld>
            <a:endParaRPr lang="en-US"/>
          </a:p>
        </p:txBody>
      </p:sp>
    </p:spTree>
    <p:extLst>
      <p:ext uri="{BB962C8B-B14F-4D97-AF65-F5344CB8AC3E}">
        <p14:creationId xmlns:p14="http://schemas.microsoft.com/office/powerpoint/2010/main" val="3909977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64ED7B-E23B-41BC-AD15-F362B88E175E}"/>
              </a:ext>
            </a:extLst>
          </p:cNvPr>
          <p:cNvSpPr>
            <a:spLocks noGrp="1"/>
          </p:cNvSpPr>
          <p:nvPr>
            <p:ph type="ctrTitle"/>
          </p:nvPr>
        </p:nvSpPr>
        <p:spPr/>
        <p:txBody>
          <a:bodyPr/>
          <a:lstStyle/>
          <a:p>
            <a:r>
              <a:rPr lang="en-US"/>
              <a:t>Change Name</a:t>
            </a:r>
          </a:p>
        </p:txBody>
      </p:sp>
      <p:sp>
        <p:nvSpPr>
          <p:cNvPr id="6" name="Subtitle 5">
            <a:extLst>
              <a:ext uri="{FF2B5EF4-FFF2-40B4-BE49-F238E27FC236}">
                <a16:creationId xmlns:a16="http://schemas.microsoft.com/office/drawing/2014/main" id="{04054814-5079-4FD9-BEBA-7DADE848D287}"/>
              </a:ext>
            </a:extLst>
          </p:cNvPr>
          <p:cNvSpPr>
            <a:spLocks noGrp="1"/>
          </p:cNvSpPr>
          <p:nvPr>
            <p:ph type="subTitle" idx="1"/>
          </p:nvPr>
        </p:nvSpPr>
        <p:spPr>
          <a:xfrm>
            <a:off x="1524000" y="3602038"/>
            <a:ext cx="9144000" cy="476476"/>
          </a:xfrm>
        </p:spPr>
        <p:txBody>
          <a:bodyPr/>
          <a:lstStyle/>
          <a:p>
            <a:r>
              <a:rPr lang="en-US"/>
              <a:t>Company Name</a:t>
            </a:r>
          </a:p>
        </p:txBody>
      </p:sp>
      <p:sp>
        <p:nvSpPr>
          <p:cNvPr id="7" name="Subtitle 5">
            <a:extLst>
              <a:ext uri="{FF2B5EF4-FFF2-40B4-BE49-F238E27FC236}">
                <a16:creationId xmlns:a16="http://schemas.microsoft.com/office/drawing/2014/main" id="{2EF51FF2-3D16-4A53-8F9A-9EC39ADCA891}"/>
              </a:ext>
            </a:extLst>
          </p:cNvPr>
          <p:cNvSpPr txBox="1">
            <a:spLocks/>
          </p:cNvSpPr>
          <p:nvPr/>
        </p:nvSpPr>
        <p:spPr>
          <a:xfrm>
            <a:off x="1524000" y="4100285"/>
            <a:ext cx="9144000" cy="4764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Date</a:t>
            </a:r>
          </a:p>
        </p:txBody>
      </p:sp>
    </p:spTree>
    <p:extLst>
      <p:ext uri="{BB962C8B-B14F-4D97-AF65-F5344CB8AC3E}">
        <p14:creationId xmlns:p14="http://schemas.microsoft.com/office/powerpoint/2010/main" val="3694524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0227E-B6E1-40A6-8B4C-FD771DC970F7}"/>
              </a:ext>
            </a:extLst>
          </p:cNvPr>
          <p:cNvSpPr>
            <a:spLocks noGrp="1"/>
          </p:cNvSpPr>
          <p:nvPr>
            <p:ph type="title"/>
          </p:nvPr>
        </p:nvSpPr>
        <p:spPr/>
        <p:txBody>
          <a:bodyPr/>
          <a:lstStyle/>
          <a:p>
            <a:r>
              <a:rPr lang="en-US"/>
              <a:t>EPC Plan</a:t>
            </a:r>
          </a:p>
        </p:txBody>
      </p:sp>
      <p:sp>
        <p:nvSpPr>
          <p:cNvPr id="3" name="Content Placeholder 2">
            <a:extLst>
              <a:ext uri="{FF2B5EF4-FFF2-40B4-BE49-F238E27FC236}">
                <a16:creationId xmlns:a16="http://schemas.microsoft.com/office/drawing/2014/main" id="{040C8FC7-5FA6-4192-832D-12731CE7EF0D}"/>
              </a:ext>
            </a:extLst>
          </p:cNvPr>
          <p:cNvSpPr>
            <a:spLocks noGrp="1"/>
          </p:cNvSpPr>
          <p:nvPr>
            <p:ph idx="1"/>
          </p:nvPr>
        </p:nvSpPr>
        <p:spPr/>
        <p:txBody>
          <a:bodyPr/>
          <a:lstStyle/>
          <a:p>
            <a:r>
              <a:rPr lang="en-US"/>
              <a:t>Please explain how you will protect Solero Technologies with use of EPC plan.  </a:t>
            </a:r>
          </a:p>
          <a:p>
            <a:r>
              <a:rPr lang="en-US"/>
              <a:t>This slide shall have an outline of the proposed EPC plan that will be used to verify the effectiveness of the change and protect Solero Technologies from any adverse impact of the change and ensure a safe launch.</a:t>
            </a:r>
          </a:p>
          <a:p>
            <a:r>
              <a:rPr lang="en-US"/>
              <a:t>Use GSMF-018 to communicate plan and commitment.</a:t>
            </a:r>
          </a:p>
        </p:txBody>
      </p:sp>
    </p:spTree>
    <p:extLst>
      <p:ext uri="{BB962C8B-B14F-4D97-AF65-F5344CB8AC3E}">
        <p14:creationId xmlns:p14="http://schemas.microsoft.com/office/powerpoint/2010/main" val="2706955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B424-1683-4664-BD4C-7DB19EF9A156}"/>
              </a:ext>
            </a:extLst>
          </p:cNvPr>
          <p:cNvSpPr>
            <a:spLocks noGrp="1"/>
          </p:cNvSpPr>
          <p:nvPr>
            <p:ph type="title"/>
          </p:nvPr>
        </p:nvSpPr>
        <p:spPr/>
        <p:txBody>
          <a:bodyPr/>
          <a:lstStyle/>
          <a:p>
            <a:r>
              <a:rPr lang="en-US"/>
              <a:t>Sub-Tier Evaluation</a:t>
            </a:r>
          </a:p>
        </p:txBody>
      </p:sp>
      <p:sp>
        <p:nvSpPr>
          <p:cNvPr id="3" name="Content Placeholder 2">
            <a:extLst>
              <a:ext uri="{FF2B5EF4-FFF2-40B4-BE49-F238E27FC236}">
                <a16:creationId xmlns:a16="http://schemas.microsoft.com/office/drawing/2014/main" id="{C55BF048-0E1B-4D69-A2EC-931FB7137472}"/>
              </a:ext>
            </a:extLst>
          </p:cNvPr>
          <p:cNvSpPr>
            <a:spLocks noGrp="1"/>
          </p:cNvSpPr>
          <p:nvPr>
            <p:ph idx="1"/>
          </p:nvPr>
        </p:nvSpPr>
        <p:spPr/>
        <p:txBody>
          <a:bodyPr/>
          <a:lstStyle/>
          <a:p>
            <a:r>
              <a:rPr lang="en-US"/>
              <a:t>please describe the method that will be to evaluate the sub-tier process and conformance to Solero Technologies' requirements.</a:t>
            </a:r>
          </a:p>
          <a:p>
            <a:r>
              <a:rPr lang="en-US"/>
              <a:t>Tools such as VDA audit, CQI, TFC, or other risk review tools should be used.</a:t>
            </a:r>
          </a:p>
        </p:txBody>
      </p:sp>
    </p:spTree>
    <p:extLst>
      <p:ext uri="{BB962C8B-B14F-4D97-AF65-F5344CB8AC3E}">
        <p14:creationId xmlns:p14="http://schemas.microsoft.com/office/powerpoint/2010/main" val="3942962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297CC-D3E8-4C98-A8E8-A182686C6381}"/>
              </a:ext>
            </a:extLst>
          </p:cNvPr>
          <p:cNvSpPr>
            <a:spLocks noGrp="1"/>
          </p:cNvSpPr>
          <p:nvPr>
            <p:ph type="title"/>
          </p:nvPr>
        </p:nvSpPr>
        <p:spPr/>
        <p:txBody>
          <a:bodyPr/>
          <a:lstStyle/>
          <a:p>
            <a:r>
              <a:rPr lang="en-US"/>
              <a:t>Traceability Plan</a:t>
            </a:r>
          </a:p>
        </p:txBody>
      </p:sp>
      <p:sp>
        <p:nvSpPr>
          <p:cNvPr id="3" name="Content Placeholder 2">
            <a:extLst>
              <a:ext uri="{FF2B5EF4-FFF2-40B4-BE49-F238E27FC236}">
                <a16:creationId xmlns:a16="http://schemas.microsoft.com/office/drawing/2014/main" id="{99800837-4183-4523-ACC8-1DBC4ED3AFEC}"/>
              </a:ext>
            </a:extLst>
          </p:cNvPr>
          <p:cNvSpPr>
            <a:spLocks noGrp="1"/>
          </p:cNvSpPr>
          <p:nvPr>
            <p:ph idx="1"/>
          </p:nvPr>
        </p:nvSpPr>
        <p:spPr/>
        <p:txBody>
          <a:bodyPr/>
          <a:lstStyle/>
          <a:p>
            <a:r>
              <a:rPr lang="en-US"/>
              <a:t>Describe how the management of old style and new style parts change point tracking so Solero Technologies can easily identify them within the supply chain.</a:t>
            </a:r>
            <a:endParaRPr lang="en-US" sz="2400"/>
          </a:p>
          <a:p>
            <a:pPr lvl="1"/>
            <a:r>
              <a:rPr lang="en-US"/>
              <a:t>Plan shall include labeling per the standard described in Section A of this document.</a:t>
            </a:r>
            <a:endParaRPr lang="en-US" sz="2200"/>
          </a:p>
          <a:p>
            <a:r>
              <a:rPr lang="en-US"/>
              <a:t>Explain control method so ensure tracking and segregation of Before Change and After Change materials</a:t>
            </a:r>
          </a:p>
          <a:p>
            <a:r>
              <a:rPr lang="en-US"/>
              <a:t>Use of the Solero Technologies Water Valley SPECIAL SHIPMENT Format should be noted.</a:t>
            </a:r>
          </a:p>
          <a:p>
            <a:endParaRPr lang="en-US"/>
          </a:p>
        </p:txBody>
      </p:sp>
    </p:spTree>
    <p:extLst>
      <p:ext uri="{BB962C8B-B14F-4D97-AF65-F5344CB8AC3E}">
        <p14:creationId xmlns:p14="http://schemas.microsoft.com/office/powerpoint/2010/main" val="422088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DA14E-9457-4071-B554-4C2F4AD59427}"/>
              </a:ext>
            </a:extLst>
          </p:cNvPr>
          <p:cNvSpPr>
            <a:spLocks noGrp="1"/>
          </p:cNvSpPr>
          <p:nvPr>
            <p:ph type="title"/>
          </p:nvPr>
        </p:nvSpPr>
        <p:spPr/>
        <p:txBody>
          <a:bodyPr/>
          <a:lstStyle/>
          <a:p>
            <a:r>
              <a:rPr lang="en-US"/>
              <a:t>Floor Layout &amp; Process Flow Comparison</a:t>
            </a:r>
          </a:p>
        </p:txBody>
      </p:sp>
      <p:pic>
        <p:nvPicPr>
          <p:cNvPr id="7" name="Picture 4" descr="FACILITY LAYOUT. - ppt download">
            <a:extLst>
              <a:ext uri="{FF2B5EF4-FFF2-40B4-BE49-F238E27FC236}">
                <a16:creationId xmlns:a16="http://schemas.microsoft.com/office/drawing/2014/main" id="{3D40976B-096D-4D2C-8303-D31EF6446B1E}"/>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tretch/>
        </p:blipFill>
        <p:spPr bwMode="auto">
          <a:xfrm>
            <a:off x="838200" y="2058194"/>
            <a:ext cx="5181600" cy="38862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136AA59-74B2-4792-9555-338CF700D899}"/>
              </a:ext>
            </a:extLst>
          </p:cNvPr>
          <p:cNvSpPr>
            <a:spLocks noGrp="1"/>
          </p:cNvSpPr>
          <p:nvPr>
            <p:ph sz="half" idx="2"/>
          </p:nvPr>
        </p:nvSpPr>
        <p:spPr/>
        <p:txBody>
          <a:bodyPr/>
          <a:lstStyle/>
          <a:p>
            <a:r>
              <a:rPr lang="en-US"/>
              <a:t>A comparison of any planned floor layout and process flow changes shown side-by-side before and after change.</a:t>
            </a:r>
          </a:p>
        </p:txBody>
      </p:sp>
    </p:spTree>
    <p:extLst>
      <p:ext uri="{BB962C8B-B14F-4D97-AF65-F5344CB8AC3E}">
        <p14:creationId xmlns:p14="http://schemas.microsoft.com/office/powerpoint/2010/main" val="3134777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AFB6-2A1C-4B1C-9730-73B05C6FC7C5}"/>
              </a:ext>
            </a:extLst>
          </p:cNvPr>
          <p:cNvSpPr>
            <a:spLocks noGrp="1"/>
          </p:cNvSpPr>
          <p:nvPr>
            <p:ph type="title"/>
          </p:nvPr>
        </p:nvSpPr>
        <p:spPr/>
        <p:txBody>
          <a:bodyPr/>
          <a:lstStyle/>
          <a:p>
            <a:r>
              <a:rPr lang="en-US"/>
              <a:t>Maintenance Plan</a:t>
            </a:r>
          </a:p>
        </p:txBody>
      </p:sp>
      <p:sp>
        <p:nvSpPr>
          <p:cNvPr id="3" name="Content Placeholder 2">
            <a:extLst>
              <a:ext uri="{FF2B5EF4-FFF2-40B4-BE49-F238E27FC236}">
                <a16:creationId xmlns:a16="http://schemas.microsoft.com/office/drawing/2014/main" id="{FFE295D8-2B8D-4038-8EDD-8E327A54C97E}"/>
              </a:ext>
            </a:extLst>
          </p:cNvPr>
          <p:cNvSpPr>
            <a:spLocks noGrp="1"/>
          </p:cNvSpPr>
          <p:nvPr>
            <p:ph idx="1"/>
          </p:nvPr>
        </p:nvSpPr>
        <p:spPr/>
        <p:txBody>
          <a:bodyPr/>
          <a:lstStyle/>
          <a:p>
            <a:r>
              <a:rPr lang="en-US"/>
              <a:t>Describe the preventative maintenance plan for new, refurbished, or moved equipment and tooling.  How will the plan prevent or detect any issues that could negatively affect Solero Technologies</a:t>
            </a:r>
          </a:p>
          <a:p>
            <a:r>
              <a:rPr lang="en-US"/>
              <a:t>What changes or improvements need to be made to maintenance plan?</a:t>
            </a:r>
          </a:p>
        </p:txBody>
      </p:sp>
    </p:spTree>
    <p:extLst>
      <p:ext uri="{BB962C8B-B14F-4D97-AF65-F5344CB8AC3E}">
        <p14:creationId xmlns:p14="http://schemas.microsoft.com/office/powerpoint/2010/main" val="184217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389F2-57B5-4A12-A186-48ED508A580E}"/>
              </a:ext>
            </a:extLst>
          </p:cNvPr>
          <p:cNvSpPr>
            <a:spLocks noGrp="1"/>
          </p:cNvSpPr>
          <p:nvPr>
            <p:ph type="title"/>
          </p:nvPr>
        </p:nvSpPr>
        <p:spPr/>
        <p:txBody>
          <a:bodyPr/>
          <a:lstStyle/>
          <a:p>
            <a:r>
              <a:rPr lang="en-US"/>
              <a:t>Change Baseline Info</a:t>
            </a:r>
          </a:p>
        </p:txBody>
      </p:sp>
      <p:sp>
        <p:nvSpPr>
          <p:cNvPr id="3" name="Content Placeholder 2">
            <a:extLst>
              <a:ext uri="{FF2B5EF4-FFF2-40B4-BE49-F238E27FC236}">
                <a16:creationId xmlns:a16="http://schemas.microsoft.com/office/drawing/2014/main" id="{639C2D88-288E-40BD-ADF2-8BE22EB51737}"/>
              </a:ext>
            </a:extLst>
          </p:cNvPr>
          <p:cNvSpPr>
            <a:spLocks noGrp="1"/>
          </p:cNvSpPr>
          <p:nvPr>
            <p:ph idx="1"/>
          </p:nvPr>
        </p:nvSpPr>
        <p:spPr>
          <a:xfrm>
            <a:off x="986185" y="1854653"/>
            <a:ext cx="5417457" cy="4351338"/>
          </a:xfrm>
        </p:spPr>
        <p:txBody>
          <a:bodyPr>
            <a:normAutofit fontScale="85000" lnSpcReduction="20000"/>
          </a:bodyPr>
          <a:lstStyle/>
          <a:p>
            <a:pPr marL="0" indent="0">
              <a:buNone/>
            </a:pPr>
            <a:r>
              <a:rPr lang="en-US" b="1"/>
              <a:t>Type of Change (Check all that apply):</a:t>
            </a:r>
          </a:p>
          <a:p>
            <a:pPr marL="463550" indent="-463550">
              <a:buFont typeface="Wingdings" panose="05000000000000000000" pitchFamily="2" charset="2"/>
              <a:buChar char=""/>
            </a:pPr>
            <a:r>
              <a:rPr lang="en-US"/>
              <a:t>Alternate specified material</a:t>
            </a:r>
          </a:p>
          <a:p>
            <a:pPr marL="463550" indent="-463550">
              <a:buFont typeface="Wingdings" panose="05000000000000000000" pitchFamily="2" charset="2"/>
              <a:buChar char=""/>
            </a:pPr>
            <a:r>
              <a:rPr lang="en-US"/>
              <a:t>Change in product processing</a:t>
            </a:r>
          </a:p>
          <a:p>
            <a:pPr marL="463550" indent="-463550">
              <a:buFont typeface="Wingdings" panose="05000000000000000000" pitchFamily="2" charset="2"/>
              <a:buChar char=""/>
            </a:pPr>
            <a:r>
              <a:rPr lang="en-US"/>
              <a:t>Tool Move/supplier plant floor change – no address change</a:t>
            </a:r>
          </a:p>
          <a:p>
            <a:pPr marL="463550" indent="-463550">
              <a:buFont typeface="Wingdings" panose="05000000000000000000" pitchFamily="2" charset="2"/>
              <a:buChar char=""/>
            </a:pPr>
            <a:r>
              <a:rPr lang="en-US"/>
              <a:t>Capacity improvement</a:t>
            </a:r>
          </a:p>
          <a:p>
            <a:pPr marL="463550" indent="-463550">
              <a:buFont typeface="Wingdings" panose="05000000000000000000" pitchFamily="2" charset="2"/>
              <a:buChar char=""/>
            </a:pPr>
            <a:r>
              <a:rPr lang="en-US"/>
              <a:t>Change in manufacturing or shipping location</a:t>
            </a:r>
          </a:p>
          <a:p>
            <a:pPr marL="463550" indent="-463550">
              <a:buFont typeface="Wingdings" panose="05000000000000000000" pitchFamily="2" charset="2"/>
              <a:buChar char=""/>
            </a:pPr>
            <a:r>
              <a:rPr lang="en-US"/>
              <a:t>Tooling refurbishment</a:t>
            </a:r>
          </a:p>
          <a:p>
            <a:pPr marL="463550" indent="-463550">
              <a:buFont typeface="Wingdings" panose="05000000000000000000" pitchFamily="2" charset="2"/>
              <a:buChar char=""/>
            </a:pPr>
            <a:r>
              <a:rPr lang="en-US"/>
              <a:t>Sub-tier change</a:t>
            </a:r>
          </a:p>
          <a:p>
            <a:pPr marL="463550" indent="-463550">
              <a:buFont typeface="Wingdings" panose="05000000000000000000" pitchFamily="2" charset="2"/>
              <a:buChar char=""/>
            </a:pPr>
            <a:r>
              <a:rPr lang="en-US"/>
              <a:t>Material source change</a:t>
            </a:r>
          </a:p>
          <a:p>
            <a:pPr marL="463550" indent="-463550">
              <a:buFont typeface="Wingdings" panose="05000000000000000000" pitchFamily="2" charset="2"/>
              <a:buChar char=""/>
            </a:pPr>
            <a:r>
              <a:rPr lang="en-US"/>
              <a:t>Outsource of process to sub-tier</a:t>
            </a:r>
          </a:p>
          <a:p>
            <a:pPr>
              <a:buFont typeface="Wingdings" panose="05000000000000000000" pitchFamily="2" charset="2"/>
              <a:buChar char="q"/>
            </a:pPr>
            <a:endParaRPr lang="en-US"/>
          </a:p>
        </p:txBody>
      </p:sp>
      <p:sp>
        <p:nvSpPr>
          <p:cNvPr id="4" name="Content Placeholder 2">
            <a:extLst>
              <a:ext uri="{FF2B5EF4-FFF2-40B4-BE49-F238E27FC236}">
                <a16:creationId xmlns:a16="http://schemas.microsoft.com/office/drawing/2014/main" id="{04419F58-F484-4D4B-9D21-C4A7CA763681}"/>
              </a:ext>
            </a:extLst>
          </p:cNvPr>
          <p:cNvSpPr txBox="1">
            <a:spLocks/>
          </p:cNvSpPr>
          <p:nvPr/>
        </p:nvSpPr>
        <p:spPr>
          <a:xfrm>
            <a:off x="6651440" y="1854653"/>
            <a:ext cx="54174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None/>
            </a:pPr>
            <a:r>
              <a:rPr lang="en-US" sz="2400" b="1"/>
              <a:t>Reason for Change (Check all that apply):</a:t>
            </a:r>
          </a:p>
          <a:p>
            <a:pPr marL="463550" indent="-463550">
              <a:lnSpc>
                <a:spcPct val="70000"/>
              </a:lnSpc>
              <a:buFont typeface="Wingdings" panose="05000000000000000000" pitchFamily="2" charset="2"/>
              <a:buChar char=""/>
            </a:pPr>
            <a:r>
              <a:rPr lang="en-US" sz="2400"/>
              <a:t>Improve incoming quality or warranty</a:t>
            </a:r>
          </a:p>
          <a:p>
            <a:pPr marL="463550" indent="-463550">
              <a:lnSpc>
                <a:spcPct val="70000"/>
              </a:lnSpc>
              <a:buFont typeface="Wingdings" panose="05000000000000000000" pitchFamily="2" charset="2"/>
              <a:buChar char=""/>
            </a:pPr>
            <a:r>
              <a:rPr lang="en-US" sz="2400"/>
              <a:t>Improve supply chain logistics</a:t>
            </a:r>
          </a:p>
          <a:p>
            <a:pPr marL="463550" indent="-463550">
              <a:lnSpc>
                <a:spcPct val="70000"/>
              </a:lnSpc>
              <a:buFont typeface="Wingdings" panose="05000000000000000000" pitchFamily="2" charset="2"/>
              <a:buChar char=""/>
            </a:pPr>
            <a:r>
              <a:rPr lang="en-US" sz="2400"/>
              <a:t>Improve capacity or throughput</a:t>
            </a:r>
          </a:p>
          <a:p>
            <a:pPr marL="463550" indent="-463550">
              <a:lnSpc>
                <a:spcPct val="70000"/>
              </a:lnSpc>
              <a:buFont typeface="Wingdings" panose="05000000000000000000" pitchFamily="2" charset="2"/>
              <a:buChar char=""/>
            </a:pPr>
            <a:r>
              <a:rPr lang="en-US" sz="2400"/>
              <a:t>Reduce cost</a:t>
            </a:r>
          </a:p>
          <a:p>
            <a:pPr marL="463550" indent="-463550">
              <a:lnSpc>
                <a:spcPct val="70000"/>
              </a:lnSpc>
              <a:buFont typeface="Wingdings" panose="05000000000000000000" pitchFamily="2" charset="2"/>
              <a:buChar char=""/>
            </a:pPr>
            <a:r>
              <a:rPr lang="en-US" sz="2400"/>
              <a:t>Urgent situation, Emergency, or containment action</a:t>
            </a:r>
          </a:p>
          <a:p>
            <a:pPr marL="463550" indent="-463550">
              <a:lnSpc>
                <a:spcPct val="70000"/>
              </a:lnSpc>
              <a:buFont typeface="Wingdings" panose="05000000000000000000" pitchFamily="2" charset="2"/>
              <a:buChar char=""/>
            </a:pPr>
            <a:r>
              <a:rPr lang="en-US" sz="2400"/>
              <a:t>Other</a:t>
            </a:r>
          </a:p>
          <a:p>
            <a:pPr marL="463550" indent="-463550">
              <a:buFont typeface="Wingdings" panose="05000000000000000000" pitchFamily="2" charset="2"/>
              <a:buChar char=""/>
            </a:pPr>
            <a:endParaRPr lang="en-US" sz="2400"/>
          </a:p>
          <a:p>
            <a:pPr>
              <a:buFont typeface="Wingdings" panose="05000000000000000000" pitchFamily="2" charset="2"/>
              <a:buChar char="q"/>
            </a:pPr>
            <a:endParaRPr lang="en-US" sz="2400"/>
          </a:p>
        </p:txBody>
      </p:sp>
      <p:sp>
        <p:nvSpPr>
          <p:cNvPr id="5" name="TextBox 4">
            <a:extLst>
              <a:ext uri="{FF2B5EF4-FFF2-40B4-BE49-F238E27FC236}">
                <a16:creationId xmlns:a16="http://schemas.microsoft.com/office/drawing/2014/main" id="{0B2D1D94-716E-43FE-9BC8-59560A5F907A}"/>
              </a:ext>
            </a:extLst>
          </p:cNvPr>
          <p:cNvSpPr txBox="1"/>
          <p:nvPr/>
        </p:nvSpPr>
        <p:spPr>
          <a:xfrm>
            <a:off x="6899238" y="4817659"/>
            <a:ext cx="5169659" cy="307777"/>
          </a:xfrm>
          <a:prstGeom prst="rect">
            <a:avLst/>
          </a:prstGeom>
          <a:noFill/>
          <a:ln w="28575">
            <a:solidFill>
              <a:schemeClr val="tx1"/>
            </a:solidFill>
          </a:ln>
        </p:spPr>
        <p:txBody>
          <a:bodyPr wrap="square" rtlCol="0">
            <a:spAutoFit/>
          </a:bodyPr>
          <a:lstStyle/>
          <a:p>
            <a:r>
              <a:rPr lang="en-US" sz="1400"/>
              <a:t>Other Reasoning:</a:t>
            </a:r>
          </a:p>
        </p:txBody>
      </p:sp>
      <p:sp>
        <p:nvSpPr>
          <p:cNvPr id="8" name="Multiplication Sign 7">
            <a:extLst>
              <a:ext uri="{FF2B5EF4-FFF2-40B4-BE49-F238E27FC236}">
                <a16:creationId xmlns:a16="http://schemas.microsoft.com/office/drawing/2014/main" id="{07041ABE-3658-459A-97BE-7A5678FB0EB0}"/>
              </a:ext>
            </a:extLst>
          </p:cNvPr>
          <p:cNvSpPr/>
          <p:nvPr/>
        </p:nvSpPr>
        <p:spPr>
          <a:xfrm>
            <a:off x="986185" y="2124389"/>
            <a:ext cx="407990" cy="40799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ication Sign 8">
            <a:extLst>
              <a:ext uri="{FF2B5EF4-FFF2-40B4-BE49-F238E27FC236}">
                <a16:creationId xmlns:a16="http://schemas.microsoft.com/office/drawing/2014/main" id="{F77EF213-5BF7-4FE9-B553-60F1DD03692C}"/>
              </a:ext>
            </a:extLst>
          </p:cNvPr>
          <p:cNvSpPr/>
          <p:nvPr/>
        </p:nvSpPr>
        <p:spPr>
          <a:xfrm>
            <a:off x="6651440" y="3286728"/>
            <a:ext cx="407990" cy="40799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9315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91227-4081-4DFE-BC8E-A7DA3110A43D}"/>
              </a:ext>
            </a:extLst>
          </p:cNvPr>
          <p:cNvSpPr>
            <a:spLocks noGrp="1"/>
          </p:cNvSpPr>
          <p:nvPr>
            <p:ph type="title"/>
          </p:nvPr>
        </p:nvSpPr>
        <p:spPr/>
        <p:txBody>
          <a:bodyPr/>
          <a:lstStyle/>
          <a:p>
            <a:r>
              <a:rPr lang="en-US"/>
              <a:t>Change Statement</a:t>
            </a:r>
          </a:p>
        </p:txBody>
      </p:sp>
      <p:sp>
        <p:nvSpPr>
          <p:cNvPr id="3" name="Content Placeholder 2">
            <a:extLst>
              <a:ext uri="{FF2B5EF4-FFF2-40B4-BE49-F238E27FC236}">
                <a16:creationId xmlns:a16="http://schemas.microsoft.com/office/drawing/2014/main" id="{4BFDAB43-F51C-4E62-941F-A909A38594DB}"/>
              </a:ext>
            </a:extLst>
          </p:cNvPr>
          <p:cNvSpPr>
            <a:spLocks noGrp="1"/>
          </p:cNvSpPr>
          <p:nvPr>
            <p:ph idx="1"/>
          </p:nvPr>
        </p:nvSpPr>
        <p:spPr/>
        <p:txBody>
          <a:bodyPr vert="horz" lIns="91440" tIns="45720" rIns="91440" bIns="45720" rtlCol="0" anchor="t">
            <a:normAutofit fontScale="92500" lnSpcReduction="10000"/>
          </a:bodyPr>
          <a:lstStyle/>
          <a:p>
            <a:r>
              <a:rPr lang="en-US"/>
              <a:t>Opportunity or Problem Statement </a:t>
            </a:r>
          </a:p>
          <a:p>
            <a:pPr lvl="1"/>
            <a:r>
              <a:rPr lang="en-US"/>
              <a:t>The current state requiring a change to be made.  This statement shall include the Solero Technologies and supplier part number and revision plus a picture of each part requiring the change (use of an additional slide may be needed if there are multiple parts impacted)</a:t>
            </a:r>
          </a:p>
          <a:p>
            <a:pPr lvl="1"/>
            <a:endParaRPr lang="en-US"/>
          </a:p>
          <a:p>
            <a:r>
              <a:rPr lang="en-US"/>
              <a:t>Description of the Change </a:t>
            </a:r>
          </a:p>
          <a:p>
            <a:pPr lvl="1"/>
            <a:r>
              <a:rPr lang="en-US"/>
              <a:t>The need or request to realize an opportunity or mitigate the risk of a problem.  In this section please make sure to note if this is a change in manufacturing location and if the change is reversable.</a:t>
            </a:r>
          </a:p>
          <a:p>
            <a:pPr marL="457200" lvl="1" indent="0">
              <a:buNone/>
            </a:pPr>
            <a:endParaRPr lang="en-US"/>
          </a:p>
          <a:p>
            <a:r>
              <a:rPr lang="en-US"/>
              <a:t>Quantitative Benefits of this change to Solero Technologies Water Valley </a:t>
            </a:r>
            <a:endParaRPr lang="en-US">
              <a:cs typeface="Calibri"/>
            </a:endParaRPr>
          </a:p>
          <a:p>
            <a:pPr lvl="1"/>
            <a:r>
              <a:rPr lang="en-US"/>
              <a:t>Measurable outcomes that will benefit Solero Technologies Water Valley</a:t>
            </a:r>
            <a:endParaRPr lang="en-US">
              <a:cs typeface="Calibri"/>
            </a:endParaRPr>
          </a:p>
        </p:txBody>
      </p:sp>
    </p:spTree>
    <p:extLst>
      <p:ext uri="{BB962C8B-B14F-4D97-AF65-F5344CB8AC3E}">
        <p14:creationId xmlns:p14="http://schemas.microsoft.com/office/powerpoint/2010/main" val="106688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B787-57D0-44CD-8CA9-F0A08B26D8A8}"/>
              </a:ext>
            </a:extLst>
          </p:cNvPr>
          <p:cNvSpPr>
            <a:spLocks noGrp="1"/>
          </p:cNvSpPr>
          <p:nvPr>
            <p:ph type="title"/>
          </p:nvPr>
        </p:nvSpPr>
        <p:spPr/>
        <p:txBody>
          <a:bodyPr/>
          <a:lstStyle/>
          <a:p>
            <a:r>
              <a:rPr lang="en-US"/>
              <a:t>Risk Assessment</a:t>
            </a:r>
          </a:p>
        </p:txBody>
      </p:sp>
      <p:sp>
        <p:nvSpPr>
          <p:cNvPr id="3" name="Content Placeholder 2">
            <a:extLst>
              <a:ext uri="{FF2B5EF4-FFF2-40B4-BE49-F238E27FC236}">
                <a16:creationId xmlns:a16="http://schemas.microsoft.com/office/drawing/2014/main" id="{69E27E8B-62E3-425D-B784-61CA08568D67}"/>
              </a:ext>
            </a:extLst>
          </p:cNvPr>
          <p:cNvSpPr>
            <a:spLocks noGrp="1"/>
          </p:cNvSpPr>
          <p:nvPr>
            <p:ph idx="1"/>
          </p:nvPr>
        </p:nvSpPr>
        <p:spPr>
          <a:xfrm>
            <a:off x="838200" y="2388357"/>
            <a:ext cx="10515600" cy="3788605"/>
          </a:xfrm>
        </p:spPr>
        <p:txBody>
          <a:bodyPr/>
          <a:lstStyle/>
          <a:p>
            <a:r>
              <a:rPr lang="en-US"/>
              <a:t>Explain Risk Assessment</a:t>
            </a:r>
          </a:p>
          <a:p>
            <a:r>
              <a:rPr lang="en-US"/>
              <a:t>Use of DFMEA and PFMEA to explain risk areas and controls is appropriate.</a:t>
            </a:r>
          </a:p>
          <a:p>
            <a:r>
              <a:rPr lang="en-US"/>
              <a:t>Other tools can be used to explain the risk in a quantifiable way.</a:t>
            </a:r>
          </a:p>
        </p:txBody>
      </p:sp>
      <p:sp>
        <p:nvSpPr>
          <p:cNvPr id="4" name="Content Placeholder 2">
            <a:extLst>
              <a:ext uri="{FF2B5EF4-FFF2-40B4-BE49-F238E27FC236}">
                <a16:creationId xmlns:a16="http://schemas.microsoft.com/office/drawing/2014/main" id="{22CC76CE-84A1-4F7C-ACF4-B269BEFF9EF4}"/>
              </a:ext>
            </a:extLst>
          </p:cNvPr>
          <p:cNvSpPr txBox="1">
            <a:spLocks/>
          </p:cNvSpPr>
          <p:nvPr/>
        </p:nvSpPr>
        <p:spPr>
          <a:xfrm>
            <a:off x="838200" y="1690688"/>
            <a:ext cx="2751161" cy="520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a:t> Low Risk</a:t>
            </a:r>
          </a:p>
        </p:txBody>
      </p:sp>
      <p:sp>
        <p:nvSpPr>
          <p:cNvPr id="5" name="Content Placeholder 2">
            <a:extLst>
              <a:ext uri="{FF2B5EF4-FFF2-40B4-BE49-F238E27FC236}">
                <a16:creationId xmlns:a16="http://schemas.microsoft.com/office/drawing/2014/main" id="{B99856BC-6B10-462A-B913-CE5CDEDC270B}"/>
              </a:ext>
            </a:extLst>
          </p:cNvPr>
          <p:cNvSpPr txBox="1">
            <a:spLocks/>
          </p:cNvSpPr>
          <p:nvPr/>
        </p:nvSpPr>
        <p:spPr>
          <a:xfrm>
            <a:off x="3174241" y="1690687"/>
            <a:ext cx="2751161" cy="520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a:t> High Risk</a:t>
            </a:r>
          </a:p>
        </p:txBody>
      </p:sp>
      <p:sp>
        <p:nvSpPr>
          <p:cNvPr id="6" name="Multiplication Sign 5">
            <a:extLst>
              <a:ext uri="{FF2B5EF4-FFF2-40B4-BE49-F238E27FC236}">
                <a16:creationId xmlns:a16="http://schemas.microsoft.com/office/drawing/2014/main" id="{10FAA105-A3B3-4088-956B-FD3524DC4E15}"/>
              </a:ext>
            </a:extLst>
          </p:cNvPr>
          <p:cNvSpPr/>
          <p:nvPr/>
        </p:nvSpPr>
        <p:spPr>
          <a:xfrm>
            <a:off x="3195019" y="1674013"/>
            <a:ext cx="407990" cy="40799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9163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8DFF8-D941-44D0-A3CA-EE1F9A2F80A6}"/>
              </a:ext>
            </a:extLst>
          </p:cNvPr>
          <p:cNvSpPr>
            <a:spLocks noGrp="1"/>
          </p:cNvSpPr>
          <p:nvPr>
            <p:ph type="title"/>
          </p:nvPr>
        </p:nvSpPr>
        <p:spPr/>
        <p:txBody>
          <a:bodyPr/>
          <a:lstStyle/>
          <a:p>
            <a:r>
              <a:rPr lang="en-US"/>
              <a:t>Cost Savings to Solero</a:t>
            </a:r>
          </a:p>
        </p:txBody>
      </p:sp>
      <p:sp>
        <p:nvSpPr>
          <p:cNvPr id="3" name="Content Placeholder 2">
            <a:extLst>
              <a:ext uri="{FF2B5EF4-FFF2-40B4-BE49-F238E27FC236}">
                <a16:creationId xmlns:a16="http://schemas.microsoft.com/office/drawing/2014/main" id="{9DBC4D3D-C161-4980-8077-529317D21DA6}"/>
              </a:ext>
            </a:extLst>
          </p:cNvPr>
          <p:cNvSpPr>
            <a:spLocks noGrp="1"/>
          </p:cNvSpPr>
          <p:nvPr>
            <p:ph idx="1"/>
          </p:nvPr>
        </p:nvSpPr>
        <p:spPr/>
        <p:txBody>
          <a:bodyPr vert="horz" lIns="91440" tIns="45720" rIns="91440" bIns="45720" rtlCol="0" anchor="t">
            <a:normAutofit/>
          </a:bodyPr>
          <a:lstStyle/>
          <a:p>
            <a:r>
              <a:rPr lang="en-US"/>
              <a:t>Numbers and explanation on how this is a benefit to Solero</a:t>
            </a:r>
          </a:p>
          <a:p>
            <a:r>
              <a:rPr lang="en-US"/>
              <a:t>Processing changes at Solero Technologies and Solero’s customer is not a zero-cost activity.  To facilitate this change please present the cost savings benefits that Solero will receive to process this change.  Changes that do not have a cost savings analysis may be rejected without further review.</a:t>
            </a:r>
          </a:p>
        </p:txBody>
      </p:sp>
    </p:spTree>
    <p:extLst>
      <p:ext uri="{BB962C8B-B14F-4D97-AF65-F5344CB8AC3E}">
        <p14:creationId xmlns:p14="http://schemas.microsoft.com/office/powerpoint/2010/main" val="389611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6144-E847-4CB1-BD32-AFC7AD012E09}"/>
              </a:ext>
            </a:extLst>
          </p:cNvPr>
          <p:cNvSpPr>
            <a:spLocks noGrp="1"/>
          </p:cNvSpPr>
          <p:nvPr>
            <p:ph type="title"/>
          </p:nvPr>
        </p:nvSpPr>
        <p:spPr/>
        <p:txBody>
          <a:bodyPr/>
          <a:lstStyle/>
          <a:p>
            <a:r>
              <a:rPr lang="en-US"/>
              <a:t>Supplier Change Team</a:t>
            </a:r>
          </a:p>
        </p:txBody>
      </p:sp>
      <p:pic>
        <p:nvPicPr>
          <p:cNvPr id="1026" name="Picture 2" descr="TCU flips the org chart – Concerning Sports">
            <a:extLst>
              <a:ext uri="{FF2B5EF4-FFF2-40B4-BE49-F238E27FC236}">
                <a16:creationId xmlns:a16="http://schemas.microsoft.com/office/drawing/2014/main" id="{5E966A7E-B581-4BC3-8665-019A572F47F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838200" y="2543969"/>
            <a:ext cx="5181600" cy="291465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009FAE7-3E26-4F0B-A3D8-4F5074FCE72B}"/>
              </a:ext>
            </a:extLst>
          </p:cNvPr>
          <p:cNvSpPr>
            <a:spLocks noGrp="1"/>
          </p:cNvSpPr>
          <p:nvPr>
            <p:ph sz="half" idx="2"/>
          </p:nvPr>
        </p:nvSpPr>
        <p:spPr/>
        <p:txBody>
          <a:bodyPr/>
          <a:lstStyle/>
          <a:p>
            <a:r>
              <a:rPr lang="en-US"/>
              <a:t>Supply details about who the contacts will be for the distinct aspects of the change.  An organizational chart showing escalation paths shall be part of the details presented.</a:t>
            </a:r>
          </a:p>
        </p:txBody>
      </p:sp>
    </p:spTree>
    <p:extLst>
      <p:ext uri="{BB962C8B-B14F-4D97-AF65-F5344CB8AC3E}">
        <p14:creationId xmlns:p14="http://schemas.microsoft.com/office/powerpoint/2010/main" val="96822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B20E-4A27-4FED-A841-6842A99D4118}"/>
              </a:ext>
            </a:extLst>
          </p:cNvPr>
          <p:cNvSpPr>
            <a:spLocks noGrp="1"/>
          </p:cNvSpPr>
          <p:nvPr>
            <p:ph type="title"/>
          </p:nvPr>
        </p:nvSpPr>
        <p:spPr/>
        <p:txBody>
          <a:bodyPr/>
          <a:lstStyle/>
          <a:p>
            <a:r>
              <a:rPr lang="en-US"/>
              <a:t>Timing Plan</a:t>
            </a:r>
          </a:p>
        </p:txBody>
      </p:sp>
      <p:sp>
        <p:nvSpPr>
          <p:cNvPr id="3" name="Content Placeholder 2">
            <a:extLst>
              <a:ext uri="{FF2B5EF4-FFF2-40B4-BE49-F238E27FC236}">
                <a16:creationId xmlns:a16="http://schemas.microsoft.com/office/drawing/2014/main" id="{D5521DF4-E36D-43AC-9F0D-0719EFBABB0B}"/>
              </a:ext>
            </a:extLst>
          </p:cNvPr>
          <p:cNvSpPr>
            <a:spLocks noGrp="1"/>
          </p:cNvSpPr>
          <p:nvPr>
            <p:ph idx="1"/>
          </p:nvPr>
        </p:nvSpPr>
        <p:spPr/>
        <p:txBody>
          <a:bodyPr vert="horz" lIns="91440" tIns="45720" rIns="91440" bIns="45720" rtlCol="0" anchor="t">
            <a:normAutofit fontScale="85000" lnSpcReduction="20000"/>
          </a:bodyPr>
          <a:lstStyle/>
          <a:p>
            <a:r>
              <a:rPr lang="en-US"/>
              <a:t>Must include all these milestones</a:t>
            </a:r>
          </a:p>
          <a:p>
            <a:pPr lvl="2"/>
            <a:r>
              <a:rPr lang="en-US"/>
              <a:t>Banking Plan</a:t>
            </a:r>
          </a:p>
          <a:p>
            <a:pPr lvl="3"/>
            <a:r>
              <a:rPr lang="en-US"/>
              <a:t>A banking plan is required to ensure ongoing fulfillment of orders; the bank must be long enough to cover the supplier needs plus a minimum 12 weeks after PPAP submission to Solero Technologies.  A larger bank may be needed based on Solero Technologies Customer validation needs.  This will be negotiated with the Solero Technologies GSM and Supplier </a:t>
            </a:r>
            <a:endParaRPr lang="en-US" sz="1600"/>
          </a:p>
          <a:p>
            <a:pPr lvl="2"/>
            <a:r>
              <a:rPr lang="en-US"/>
              <a:t>Tooling and Equipment timing</a:t>
            </a:r>
            <a:endParaRPr lang="en-US" sz="1800"/>
          </a:p>
          <a:p>
            <a:pPr lvl="2"/>
            <a:r>
              <a:rPr lang="en-US"/>
              <a:t>Appearance Approval (AAR)</a:t>
            </a:r>
            <a:endParaRPr lang="en-US" sz="1800"/>
          </a:p>
          <a:p>
            <a:pPr lvl="2"/>
            <a:r>
              <a:rPr lang="en-US"/>
              <a:t>PFMEA Review</a:t>
            </a:r>
            <a:endParaRPr lang="en-US" sz="1800"/>
          </a:p>
          <a:p>
            <a:pPr lvl="2"/>
            <a:r>
              <a:rPr lang="en-US"/>
              <a:t>Control Plan review</a:t>
            </a:r>
            <a:endParaRPr lang="en-US" sz="1800"/>
          </a:p>
          <a:p>
            <a:pPr lvl="2"/>
            <a:r>
              <a:rPr lang="en-US"/>
              <a:t>Planned Product Trail Run and capacity verification</a:t>
            </a:r>
            <a:endParaRPr lang="en-US" sz="1800"/>
          </a:p>
          <a:p>
            <a:pPr lvl="2"/>
            <a:r>
              <a:rPr lang="en-US"/>
              <a:t>Work instructions</a:t>
            </a:r>
            <a:endParaRPr lang="en-US" sz="1800"/>
          </a:p>
          <a:p>
            <a:pPr lvl="2"/>
            <a:r>
              <a:rPr lang="en-US"/>
              <a:t>DV &amp; PV Testing</a:t>
            </a:r>
            <a:endParaRPr lang="en-US" sz="1800"/>
          </a:p>
          <a:p>
            <a:pPr lvl="2"/>
            <a:r>
              <a:rPr lang="en-US"/>
              <a:t>Capability studies for any features identified on GSM-F027 (before and after change)</a:t>
            </a:r>
            <a:endParaRPr lang="en-US" sz="1800"/>
          </a:p>
          <a:p>
            <a:pPr lvl="2"/>
            <a:r>
              <a:rPr lang="en-US"/>
              <a:t>Sub-tier evaluation</a:t>
            </a:r>
            <a:endParaRPr lang="en-US" sz="1800"/>
          </a:p>
          <a:p>
            <a:pPr lvl="2"/>
            <a:r>
              <a:rPr lang="en-US"/>
              <a:t>PPAP Submission date to Solero Technologies</a:t>
            </a:r>
            <a:endParaRPr lang="en-US" sz="1800"/>
          </a:p>
          <a:p>
            <a:pPr lvl="2"/>
            <a:r>
              <a:rPr lang="en-US"/>
              <a:t>Dimensional approval/CMM Layout</a:t>
            </a:r>
            <a:endParaRPr lang="en-US" sz="1800"/>
          </a:p>
          <a:p>
            <a:pPr lvl="2"/>
            <a:r>
              <a:rPr lang="en-US"/>
              <a:t>First Ship Date/SOP             </a:t>
            </a:r>
            <a:endParaRPr lang="en-US" sz="1800"/>
          </a:p>
          <a:p>
            <a:pPr lvl="1"/>
            <a:endParaRPr lang="en-US"/>
          </a:p>
        </p:txBody>
      </p:sp>
    </p:spTree>
    <p:extLst>
      <p:ext uri="{BB962C8B-B14F-4D97-AF65-F5344CB8AC3E}">
        <p14:creationId xmlns:p14="http://schemas.microsoft.com/office/powerpoint/2010/main" val="3315560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0FE5-146C-4394-A1BE-924F6A562930}"/>
              </a:ext>
            </a:extLst>
          </p:cNvPr>
          <p:cNvSpPr>
            <a:spLocks noGrp="1"/>
          </p:cNvSpPr>
          <p:nvPr>
            <p:ph type="title"/>
          </p:nvPr>
        </p:nvSpPr>
        <p:spPr/>
        <p:txBody>
          <a:bodyPr/>
          <a:lstStyle/>
          <a:p>
            <a:r>
              <a:rPr lang="en-US"/>
              <a:t>Details of the Bank Plan</a:t>
            </a:r>
          </a:p>
        </p:txBody>
      </p:sp>
      <p:sp>
        <p:nvSpPr>
          <p:cNvPr id="3" name="Content Placeholder 2">
            <a:extLst>
              <a:ext uri="{FF2B5EF4-FFF2-40B4-BE49-F238E27FC236}">
                <a16:creationId xmlns:a16="http://schemas.microsoft.com/office/drawing/2014/main" id="{D6A73B0C-E893-4414-8F70-5C890959F7A0}"/>
              </a:ext>
            </a:extLst>
          </p:cNvPr>
          <p:cNvSpPr>
            <a:spLocks noGrp="1"/>
          </p:cNvSpPr>
          <p:nvPr>
            <p:ph idx="1"/>
          </p:nvPr>
        </p:nvSpPr>
        <p:spPr/>
        <p:txBody>
          <a:bodyPr/>
          <a:lstStyle/>
          <a:p>
            <a:r>
              <a:rPr lang="en-US"/>
              <a:t>Must include information on these topics</a:t>
            </a:r>
          </a:p>
          <a:p>
            <a:pPr lvl="1"/>
            <a:r>
              <a:rPr lang="en-US"/>
              <a:t>Packaging plan for part preservation</a:t>
            </a:r>
            <a:endParaRPr lang="en-US" sz="2200"/>
          </a:p>
          <a:p>
            <a:pPr lvl="1"/>
            <a:r>
              <a:rPr lang="en-US"/>
              <a:t>Plan to insure that defects are prevented, </a:t>
            </a:r>
            <a:endParaRPr lang="en-US" sz="2200"/>
          </a:p>
          <a:p>
            <a:pPr lvl="1"/>
            <a:r>
              <a:rPr lang="en-US"/>
              <a:t>How will FIFO is maintained </a:t>
            </a:r>
            <a:endParaRPr lang="en-US" sz="2200"/>
          </a:p>
          <a:p>
            <a:pPr lvl="1"/>
            <a:r>
              <a:rPr lang="en-US"/>
              <a:t>Reaction plan if any quality issues are found during the use of the bank</a:t>
            </a:r>
            <a:endParaRPr lang="en-US" sz="2200"/>
          </a:p>
        </p:txBody>
      </p:sp>
    </p:spTree>
    <p:extLst>
      <p:ext uri="{BB962C8B-B14F-4D97-AF65-F5344CB8AC3E}">
        <p14:creationId xmlns:p14="http://schemas.microsoft.com/office/powerpoint/2010/main" val="3849739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E6FA6-685F-481B-A609-B9D3415B031E}"/>
              </a:ext>
            </a:extLst>
          </p:cNvPr>
          <p:cNvSpPr>
            <a:spLocks noGrp="1"/>
          </p:cNvSpPr>
          <p:nvPr>
            <p:ph type="title"/>
          </p:nvPr>
        </p:nvSpPr>
        <p:spPr/>
        <p:txBody>
          <a:bodyPr/>
          <a:lstStyle/>
          <a:p>
            <a:r>
              <a:rPr lang="en-US"/>
              <a:t>Validation Plan</a:t>
            </a:r>
          </a:p>
        </p:txBody>
      </p:sp>
      <p:pic>
        <p:nvPicPr>
          <p:cNvPr id="4" name="Content Placeholder 3">
            <a:extLst>
              <a:ext uri="{FF2B5EF4-FFF2-40B4-BE49-F238E27FC236}">
                <a16:creationId xmlns:a16="http://schemas.microsoft.com/office/drawing/2014/main" id="{9F0E3B3E-0D2B-46F8-9F0D-BC5ADBBEB6D8}"/>
              </a:ext>
            </a:extLst>
          </p:cNvPr>
          <p:cNvPicPr>
            <a:picLocks noGrp="1" noChangeAspect="1"/>
          </p:cNvPicPr>
          <p:nvPr>
            <p:ph sz="half" idx="1"/>
          </p:nvPr>
        </p:nvPicPr>
        <p:blipFill>
          <a:blip r:embed="rId2"/>
          <a:stretch>
            <a:fillRect/>
          </a:stretch>
        </p:blipFill>
        <p:spPr>
          <a:xfrm>
            <a:off x="838199" y="2318327"/>
            <a:ext cx="6613769" cy="2766801"/>
          </a:xfrm>
          <a:prstGeom prst="rect">
            <a:avLst/>
          </a:prstGeom>
        </p:spPr>
      </p:pic>
      <p:sp>
        <p:nvSpPr>
          <p:cNvPr id="3" name="Content Placeholder 2">
            <a:extLst>
              <a:ext uri="{FF2B5EF4-FFF2-40B4-BE49-F238E27FC236}">
                <a16:creationId xmlns:a16="http://schemas.microsoft.com/office/drawing/2014/main" id="{57DD90BD-CFDF-4A5C-BE78-343DC247165C}"/>
              </a:ext>
            </a:extLst>
          </p:cNvPr>
          <p:cNvSpPr>
            <a:spLocks noGrp="1"/>
          </p:cNvSpPr>
          <p:nvPr>
            <p:ph sz="half" idx="2"/>
          </p:nvPr>
        </p:nvSpPr>
        <p:spPr>
          <a:xfrm>
            <a:off x="7536872" y="1825625"/>
            <a:ext cx="3816927" cy="4351338"/>
          </a:xfrm>
        </p:spPr>
        <p:txBody>
          <a:bodyPr>
            <a:normAutofit fontScale="55000" lnSpcReduction="20000"/>
          </a:bodyPr>
          <a:lstStyle/>
          <a:p>
            <a:r>
              <a:rPr lang="en-US"/>
              <a:t>This slide should include details about the DVP/PVP&amp;R including dimensional layout, material analysis, capability analysis, and performance or functional testing that will be done to verify the change.</a:t>
            </a:r>
          </a:p>
          <a:p>
            <a:pPr lvl="1"/>
            <a:r>
              <a:rPr lang="en-US"/>
              <a:t>For changes like Line Moves, Plant Moves, Machine upgrades, tool replacement or any other changes that can that have a before and after state that must be compared, a list of dimensions in which capability will be compared must be included in the plan. At minimum, all design record requirements that have a Special Characteristic Rating (critical characteristic), defined as needing statistical control, or pass-through characteristics identified during the establishment of the GSM-F024 shall be included in this listing</a:t>
            </a:r>
          </a:p>
          <a:p>
            <a:pPr lvl="1"/>
            <a:r>
              <a:rPr lang="en-US"/>
              <a:t>Any products produced after the change shall show equal or better conformance, capability, and performance then product produced before the change. </a:t>
            </a:r>
          </a:p>
          <a:p>
            <a:pPr marL="0" indent="0">
              <a:buNone/>
            </a:pPr>
            <a:endParaRPr lang="en-US"/>
          </a:p>
        </p:txBody>
      </p:sp>
    </p:spTree>
    <p:extLst>
      <p:ext uri="{BB962C8B-B14F-4D97-AF65-F5344CB8AC3E}">
        <p14:creationId xmlns:p14="http://schemas.microsoft.com/office/powerpoint/2010/main" val="1134919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DDC8F756496C478B2A2AC1200318B9" ma:contentTypeVersion="13" ma:contentTypeDescription="Create a new document." ma:contentTypeScope="" ma:versionID="391fae3b25e7a844efa4037367dae290">
  <xsd:schema xmlns:xsd="http://www.w3.org/2001/XMLSchema" xmlns:xs="http://www.w3.org/2001/XMLSchema" xmlns:p="http://schemas.microsoft.com/office/2006/metadata/properties" xmlns:ns3="d5aa4403-c884-4da2-b14d-f4e0b5444200" xmlns:ns4="5cc570a5-0357-40cf-b37d-cdf7e13c6eb6" targetNamespace="http://schemas.microsoft.com/office/2006/metadata/properties" ma:root="true" ma:fieldsID="15201f1c75d6102b90970fb62eaeadca" ns3:_="" ns4:_="">
    <xsd:import namespace="d5aa4403-c884-4da2-b14d-f4e0b5444200"/>
    <xsd:import namespace="5cc570a5-0357-40cf-b37d-cdf7e13c6eb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a4403-c884-4da2-b14d-f4e0b54442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c570a5-0357-40cf-b37d-cdf7e13c6eb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30B399-4641-42D8-9514-EA8D4AB3C8B5}">
  <ds:schemaRefs>
    <ds:schemaRef ds:uri="5cc570a5-0357-40cf-b37d-cdf7e13c6eb6"/>
    <ds:schemaRef ds:uri="d5aa4403-c884-4da2-b14d-f4e0b544420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7E6949B-6585-4601-B6C7-ED3448E61792}">
  <ds:schemaRefs>
    <ds:schemaRef ds:uri="5cc570a5-0357-40cf-b37d-cdf7e13c6eb6"/>
    <ds:schemaRef ds:uri="d5aa4403-c884-4da2-b14d-f4e0b544420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67B60D0-1F38-43DD-806C-54E5E56AC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Change Name</vt:lpstr>
      <vt:lpstr>Change Baseline Info</vt:lpstr>
      <vt:lpstr>Change Statement</vt:lpstr>
      <vt:lpstr>Risk Assessment</vt:lpstr>
      <vt:lpstr>Cost Savings to Solero</vt:lpstr>
      <vt:lpstr>Supplier Change Team</vt:lpstr>
      <vt:lpstr>Timing Plan</vt:lpstr>
      <vt:lpstr>Details of the Bank Plan</vt:lpstr>
      <vt:lpstr>Validation Plan</vt:lpstr>
      <vt:lpstr>EPC Plan</vt:lpstr>
      <vt:lpstr>Sub-Tier Evaluation</vt:lpstr>
      <vt:lpstr>Traceability Plan</vt:lpstr>
      <vt:lpstr>Floor Layout &amp; Process Flow Comparison</vt:lpstr>
      <vt:lpstr>Maintenance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Name</dc:title>
  <dc:creator>Weaver, Anthony (Water Valley)</dc:creator>
  <cp:revision>1</cp:revision>
  <dcterms:created xsi:type="dcterms:W3CDTF">2020-06-11T17:13:28Z</dcterms:created>
  <dcterms:modified xsi:type="dcterms:W3CDTF">2022-03-03T14:02:43Z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0x01010044DDC8F756496C478B2A2AC1200318B9</vt:lpwstr>
  </property>
</Properties>
</file>